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9" r:id="rId9"/>
    <p:sldMasterId id="2147483660" r:id="rId10"/>
    <p:sldMasterId id="2147483661" r:id="rId11"/>
    <p:sldMasterId id="2147483662" r:id="rId12"/>
    <p:sldMasterId id="2147483663" r:id="rId13"/>
  </p:sldMasterIdLst>
  <p:notesMasterIdLst>
    <p:notesMasterId r:id="rId30"/>
  </p:notesMasterIdLst>
  <p:sldIdLst>
    <p:sldId id="293" r:id="rId14"/>
    <p:sldId id="295" r:id="rId15"/>
    <p:sldId id="305" r:id="rId16"/>
    <p:sldId id="306" r:id="rId17"/>
    <p:sldId id="307" r:id="rId18"/>
    <p:sldId id="301" r:id="rId19"/>
    <p:sldId id="303" r:id="rId20"/>
    <p:sldId id="308" r:id="rId21"/>
    <p:sldId id="256" r:id="rId22"/>
    <p:sldId id="264" r:id="rId23"/>
    <p:sldId id="258" r:id="rId24"/>
    <p:sldId id="257" r:id="rId25"/>
    <p:sldId id="280" r:id="rId26"/>
    <p:sldId id="287" r:id="rId27"/>
    <p:sldId id="260" r:id="rId28"/>
    <p:sldId id="261" r:id="rId29"/>
  </p:sldIdLst>
  <p:sldSz cx="9144000" cy="6858000" type="screen4x3"/>
  <p:notesSz cx="6858000" cy="9144000"/>
  <p:defaultTextStyle>
    <a:defPPr>
      <a:defRPr lang="en-US"/>
    </a:defPPr>
    <a:lvl1pPr algn="l" rtl="0" eaLnBrk="0" fontAlgn="base" hangingPunct="0">
      <a:spcBef>
        <a:spcPct val="0"/>
      </a:spcBef>
      <a:spcAft>
        <a:spcPct val="0"/>
      </a:spcAft>
      <a:defRPr sz="4200" kern="1200">
        <a:solidFill>
          <a:srgbClr val="000000"/>
        </a:solidFill>
        <a:latin typeface="Gill Sans" charset="0"/>
        <a:ea typeface="ヒラギノ角ゴ ProN W3" charset="-128"/>
        <a:cs typeface="ヒラギノ角ゴ ProN W3" charset="-128"/>
        <a:sym typeface="Gill Sans" charset="0"/>
      </a:defRPr>
    </a:lvl1pPr>
    <a:lvl2pPr marL="457200" algn="l" rtl="0" eaLnBrk="0" fontAlgn="base" hangingPunct="0">
      <a:spcBef>
        <a:spcPct val="0"/>
      </a:spcBef>
      <a:spcAft>
        <a:spcPct val="0"/>
      </a:spcAft>
      <a:defRPr sz="4200" kern="1200">
        <a:solidFill>
          <a:srgbClr val="000000"/>
        </a:solidFill>
        <a:latin typeface="Gill Sans" charset="0"/>
        <a:ea typeface="ヒラギノ角ゴ ProN W3" charset="-128"/>
        <a:cs typeface="ヒラギノ角ゴ ProN W3" charset="-128"/>
        <a:sym typeface="Gill Sans" charset="0"/>
      </a:defRPr>
    </a:lvl2pPr>
    <a:lvl3pPr marL="914400" algn="l" rtl="0" eaLnBrk="0" fontAlgn="base" hangingPunct="0">
      <a:spcBef>
        <a:spcPct val="0"/>
      </a:spcBef>
      <a:spcAft>
        <a:spcPct val="0"/>
      </a:spcAft>
      <a:defRPr sz="4200" kern="1200">
        <a:solidFill>
          <a:srgbClr val="000000"/>
        </a:solidFill>
        <a:latin typeface="Gill Sans" charset="0"/>
        <a:ea typeface="ヒラギノ角ゴ ProN W3" charset="-128"/>
        <a:cs typeface="ヒラギノ角ゴ ProN W3" charset="-128"/>
        <a:sym typeface="Gill Sans" charset="0"/>
      </a:defRPr>
    </a:lvl3pPr>
    <a:lvl4pPr marL="1371600" algn="l" rtl="0" eaLnBrk="0" fontAlgn="base" hangingPunct="0">
      <a:spcBef>
        <a:spcPct val="0"/>
      </a:spcBef>
      <a:spcAft>
        <a:spcPct val="0"/>
      </a:spcAft>
      <a:defRPr sz="4200" kern="1200">
        <a:solidFill>
          <a:srgbClr val="000000"/>
        </a:solidFill>
        <a:latin typeface="Gill Sans" charset="0"/>
        <a:ea typeface="ヒラギノ角ゴ ProN W3" charset="-128"/>
        <a:cs typeface="ヒラギノ角ゴ ProN W3" charset="-128"/>
        <a:sym typeface="Gill Sans" charset="0"/>
      </a:defRPr>
    </a:lvl4pPr>
    <a:lvl5pPr marL="1828800" algn="l" rtl="0" eaLnBrk="0" fontAlgn="base" hangingPunct="0">
      <a:spcBef>
        <a:spcPct val="0"/>
      </a:spcBef>
      <a:spcAft>
        <a:spcPct val="0"/>
      </a:spcAft>
      <a:defRPr sz="4200" kern="1200">
        <a:solidFill>
          <a:srgbClr val="000000"/>
        </a:solidFill>
        <a:latin typeface="Gill Sans" charset="0"/>
        <a:ea typeface="ヒラギノ角ゴ ProN W3" charset="-128"/>
        <a:cs typeface="ヒラギノ角ゴ ProN W3" charset="-128"/>
        <a:sym typeface="Gill Sans" charset="0"/>
      </a:defRPr>
    </a:lvl5pPr>
    <a:lvl6pPr marL="2286000" algn="l" defTabSz="914400" rtl="0" eaLnBrk="1" latinLnBrk="0" hangingPunct="1">
      <a:defRPr sz="4200" kern="1200">
        <a:solidFill>
          <a:srgbClr val="000000"/>
        </a:solidFill>
        <a:latin typeface="Gill Sans" charset="0"/>
        <a:ea typeface="ヒラギノ角ゴ ProN W3" charset="-128"/>
        <a:cs typeface="ヒラギノ角ゴ ProN W3" charset="-128"/>
        <a:sym typeface="Gill Sans" charset="0"/>
      </a:defRPr>
    </a:lvl6pPr>
    <a:lvl7pPr marL="2743200" algn="l" defTabSz="914400" rtl="0" eaLnBrk="1" latinLnBrk="0" hangingPunct="1">
      <a:defRPr sz="4200" kern="1200">
        <a:solidFill>
          <a:srgbClr val="000000"/>
        </a:solidFill>
        <a:latin typeface="Gill Sans" charset="0"/>
        <a:ea typeface="ヒラギノ角ゴ ProN W3" charset="-128"/>
        <a:cs typeface="ヒラギノ角ゴ ProN W3" charset="-128"/>
        <a:sym typeface="Gill Sans" charset="0"/>
      </a:defRPr>
    </a:lvl7pPr>
    <a:lvl8pPr marL="3200400" algn="l" defTabSz="914400" rtl="0" eaLnBrk="1" latinLnBrk="0" hangingPunct="1">
      <a:defRPr sz="4200" kern="1200">
        <a:solidFill>
          <a:srgbClr val="000000"/>
        </a:solidFill>
        <a:latin typeface="Gill Sans" charset="0"/>
        <a:ea typeface="ヒラギノ角ゴ ProN W3" charset="-128"/>
        <a:cs typeface="ヒラギノ角ゴ ProN W3" charset="-128"/>
        <a:sym typeface="Gill Sans" charset="0"/>
      </a:defRPr>
    </a:lvl8pPr>
    <a:lvl9pPr marL="3657600" algn="l" defTabSz="914400" rtl="0" eaLnBrk="1" latinLnBrk="0" hangingPunct="1">
      <a:defRPr sz="4200" kern="1200">
        <a:solidFill>
          <a:srgbClr val="000000"/>
        </a:solidFill>
        <a:latin typeface="Gill Sans" charset="0"/>
        <a:ea typeface="ヒラギノ角ゴ ProN W3" charset="-128"/>
        <a:cs typeface="ヒラギノ角ゴ ProN W3" charset="-128"/>
        <a:sym typeface="Gill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6"/>
    <p:restoredTop sz="73267"/>
  </p:normalViewPr>
  <p:slideViewPr>
    <p:cSldViewPr>
      <p:cViewPr>
        <p:scale>
          <a:sx n="80" d="100"/>
          <a:sy n="80" d="100"/>
        </p:scale>
        <p:origin x="200" y="1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7.xml"/><Relationship Id="rId21" Type="http://schemas.openxmlformats.org/officeDocument/2006/relationships/slide" Target="slides/slide8.xml"/><Relationship Id="rId22" Type="http://schemas.openxmlformats.org/officeDocument/2006/relationships/slide" Target="slides/slide9.xml"/><Relationship Id="rId23" Type="http://schemas.openxmlformats.org/officeDocument/2006/relationships/slide" Target="slides/slide10.xml"/><Relationship Id="rId24" Type="http://schemas.openxmlformats.org/officeDocument/2006/relationships/slide" Target="slides/slide11.xml"/><Relationship Id="rId25" Type="http://schemas.openxmlformats.org/officeDocument/2006/relationships/slide" Target="slides/slide12.xml"/><Relationship Id="rId26" Type="http://schemas.openxmlformats.org/officeDocument/2006/relationships/slide" Target="slides/slide13.xml"/><Relationship Id="rId27" Type="http://schemas.openxmlformats.org/officeDocument/2006/relationships/slide" Target="slides/slide14.xml"/><Relationship Id="rId28" Type="http://schemas.openxmlformats.org/officeDocument/2006/relationships/slide" Target="slides/slide15.xml"/><Relationship Id="rId29"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notesMaster" Target="notesMasters/notes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 Target="slides/slide1.xml"/><Relationship Id="rId15" Type="http://schemas.openxmlformats.org/officeDocument/2006/relationships/slide" Target="slides/slide2.xml"/><Relationship Id="rId16" Type="http://schemas.openxmlformats.org/officeDocument/2006/relationships/slide" Target="slides/slide3.xml"/><Relationship Id="rId17" Type="http://schemas.openxmlformats.org/officeDocument/2006/relationships/slide" Target="slides/slide4.xml"/><Relationship Id="rId18" Type="http://schemas.openxmlformats.org/officeDocument/2006/relationships/slide" Target="slides/slide5.xml"/><Relationship Id="rId1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8434"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Tree>
    <p:extLst>
      <p:ext uri="{BB962C8B-B14F-4D97-AF65-F5344CB8AC3E}">
        <p14:creationId xmlns:p14="http://schemas.microsoft.com/office/powerpoint/2010/main" val="553808757"/>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n-ea"/>
        <a:cs typeface="+mn-cs"/>
      </a:defRPr>
    </a:lvl1pPr>
    <a:lvl2pPr marL="457200" algn="l" rtl="0" eaLnBrk="0" fontAlgn="base" hangingPunct="0">
      <a:spcBef>
        <a:spcPct val="0"/>
      </a:spcBef>
      <a:spcAft>
        <a:spcPct val="0"/>
      </a:spcAft>
      <a:defRPr sz="1200" kern="1200">
        <a:solidFill>
          <a:schemeClr val="tx1"/>
        </a:solidFill>
        <a:latin typeface="Gill Sans" charset="0"/>
        <a:ea typeface="+mn-ea"/>
        <a:cs typeface="+mn-cs"/>
      </a:defRPr>
    </a:lvl2pPr>
    <a:lvl3pPr marL="914400" algn="l" rtl="0" eaLnBrk="0" fontAlgn="base" hangingPunct="0">
      <a:spcBef>
        <a:spcPct val="0"/>
      </a:spcBef>
      <a:spcAft>
        <a:spcPct val="0"/>
      </a:spcAft>
      <a:defRPr sz="1200" kern="1200">
        <a:solidFill>
          <a:schemeClr val="tx1"/>
        </a:solidFill>
        <a:latin typeface="Gill Sans" charset="0"/>
        <a:ea typeface="+mn-ea"/>
        <a:cs typeface="+mn-cs"/>
      </a:defRPr>
    </a:lvl3pPr>
    <a:lvl4pPr marL="1371600" algn="l" rtl="0" eaLnBrk="0" fontAlgn="base" hangingPunct="0">
      <a:spcBef>
        <a:spcPct val="0"/>
      </a:spcBef>
      <a:spcAft>
        <a:spcPct val="0"/>
      </a:spcAft>
      <a:defRPr sz="1200" kern="1200">
        <a:solidFill>
          <a:schemeClr val="tx1"/>
        </a:solidFill>
        <a:latin typeface="Gill Sans" charset="0"/>
        <a:ea typeface="+mn-ea"/>
        <a:cs typeface="+mn-cs"/>
      </a:defRPr>
    </a:lvl4pPr>
    <a:lvl5pPr marL="1828800" algn="l" rtl="0" eaLnBrk="0" fontAlgn="base" hangingPunct="0">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a:solidFill>
            <a:srgbClr val="FFFFFF"/>
          </a:solidFill>
          <a:ln/>
        </p:spPr>
      </p:sp>
      <p:sp>
        <p:nvSpPr>
          <p:cNvPr id="19458" name="Rectangle 2"/>
          <p:cNvSpPr>
            <a:spLocks noGrp="1" noChangeArrowheads="1"/>
          </p:cNvSpPr>
          <p:nvPr>
            <p:ph type="body" idx="1"/>
          </p:nvPr>
        </p:nvSpPr>
        <p:spPr>
          <a:ln/>
        </p:spPr>
        <p:txBody>
          <a:bodyPr/>
          <a:lstStyle/>
          <a:p>
            <a:pPr marL="19050" eaLnBrk="1" hangingPunct="1">
              <a:buFont typeface="Calibri" charset="0"/>
              <a:buChar char="•"/>
            </a:pPr>
            <a:r>
              <a:rPr lang="en-US" altLang="en-US">
                <a:latin typeface="Calibri" charset="0"/>
                <a:ea typeface="Calibri" charset="0"/>
                <a:cs typeface="Calibri" charset="0"/>
                <a:sym typeface="Calibri" charset="0"/>
              </a:rPr>
              <a:t>Welcome the the 2nd SEISMIC summer academy</a:t>
            </a:r>
          </a:p>
          <a:p>
            <a:pPr marL="19050" eaLnBrk="1" hangingPunct="1">
              <a:buFont typeface="Calibri" charset="0"/>
              <a:buChar char="•"/>
            </a:pPr>
            <a:endParaRPr lang="en-US" altLang="en-US">
              <a:latin typeface="Calibri" charset="0"/>
              <a:ea typeface="Calibri" charset="0"/>
              <a:cs typeface="Calibri" charset="0"/>
              <a:sym typeface="Calibri" charset="0"/>
            </a:endParaRPr>
          </a:p>
          <a:p>
            <a:pPr marL="19050" eaLnBrk="1" hangingPunct="1">
              <a:buFont typeface="Calibri" charset="0"/>
              <a:buNone/>
            </a:pPr>
            <a:r>
              <a:rPr lang="en-US" altLang="en-US">
                <a:latin typeface="Calibri" charset="0"/>
                <a:ea typeface="Calibri" charset="0"/>
                <a:cs typeface="Calibri" charset="0"/>
                <a:sym typeface="Calibri" charset="0"/>
              </a:rPr>
              <a:t>Photo Credit</a:t>
            </a:r>
          </a:p>
          <a:p>
            <a:pPr marL="19050" eaLnBrk="1" hangingPunct="1">
              <a:buFont typeface="Calibri" charset="0"/>
              <a:buNone/>
            </a:pPr>
            <a:r>
              <a:rPr lang="en-US" altLang="en-US">
                <a:latin typeface="Calibri" charset="0"/>
                <a:ea typeface="Calibri" charset="0"/>
                <a:cs typeface="Calibri" charset="0"/>
                <a:sym typeface="Calibri" charset="0"/>
              </a:rPr>
              <a:t>Pixabay, no attribution required</a:t>
            </a:r>
          </a:p>
          <a:p>
            <a:pPr marL="19050" eaLnBrk="1" hangingPunct="1">
              <a:buFont typeface="Calibri" charset="0"/>
              <a:buChar char="•"/>
            </a:pPr>
            <a:endParaRPr lang="en-US" altLang="en-US">
              <a:latin typeface="Calibri" charset="0"/>
              <a:ea typeface="Calibri" charset="0"/>
              <a:cs typeface="Calibri" charset="0"/>
              <a:sym typeface="Calibri" charset="0"/>
            </a:endParaRPr>
          </a:p>
          <a:p>
            <a:pPr marL="19050" eaLnBrk="1" hangingPunct="1">
              <a:buFont typeface="Calibri" charset="0"/>
              <a:buChar char="•"/>
            </a:pPr>
            <a:endParaRPr lang="en-US" altLang="en-US">
              <a:latin typeface="Calibri" charset="0"/>
              <a:ea typeface="Calibri" charset="0"/>
              <a:cs typeface="Calibri" charset="0"/>
              <a:sym typeface="Calibri" charset="0"/>
            </a:endParaRPr>
          </a:p>
        </p:txBody>
      </p:sp>
    </p:spTree>
    <p:extLst>
      <p:ext uri="{BB962C8B-B14F-4D97-AF65-F5344CB8AC3E}">
        <p14:creationId xmlns:p14="http://schemas.microsoft.com/office/powerpoint/2010/main" val="669652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Rot="1" noChangeAspect="1" noChangeArrowheads="1"/>
          </p:cNvSpPr>
          <p:nvPr>
            <p:ph type="sldImg"/>
          </p:nvPr>
        </p:nvSpPr>
        <p:spPr>
          <a:solidFill>
            <a:srgbClr val="FFFFFF"/>
          </a:solidFill>
          <a:ln/>
        </p:spPr>
      </p:sp>
      <p:sp>
        <p:nvSpPr>
          <p:cNvPr id="41986" name="Rectangle 2"/>
          <p:cNvSpPr>
            <a:spLocks noGrp="1" noChangeArrowheads="1"/>
          </p:cNvSpPr>
          <p:nvPr>
            <p:ph type="body" idx="1"/>
          </p:nvPr>
        </p:nvSpPr>
        <p:spPr>
          <a:ln/>
        </p:spPr>
        <p:txBody>
          <a:bodyPr/>
          <a:lstStyle/>
          <a:p>
            <a:pPr eaLnBrk="1" hangingPunct="1"/>
            <a:r>
              <a:rPr lang="en-US" altLang="en-US">
                <a:latin typeface="Helvetica" charset="0"/>
                <a:ea typeface="Helvetica" charset="0"/>
                <a:cs typeface="Helvetica" charset="0"/>
                <a:sym typeface="Helvetica" charset="0"/>
              </a:rPr>
              <a:t>We’ve not talked much about the NGSS in SEISMIC so far because the CCSSM implementation was our focus over the last 18 months.  We’re still going to continue to work on math as well as science content and pedagogy and want to spend a little time as a group this morning trying to make sense of the structure of the NGSS and the implementation plan for Washington. </a:t>
            </a:r>
          </a:p>
          <a:p>
            <a:pPr eaLnBrk="1" hangingPunct="1"/>
            <a:r>
              <a:rPr lang="en-US" altLang="en-US">
                <a:latin typeface="Helvetica" charset="0"/>
                <a:ea typeface="Helvetica" charset="0"/>
                <a:cs typeface="Helvetica" charset="0"/>
                <a:sym typeface="Helvetica" charset="0"/>
              </a:rPr>
              <a:t>Regardless of whether you currently teach science as part of your classroom practice, we’re going to ask you to engage with the NGSS this morning.  Just as we are all teachers of math and literacy, we’re all teachers of science, and regardless of your role, there’s probably some way for you to support improved science instruction in your building.</a:t>
            </a:r>
          </a:p>
          <a:p>
            <a:pPr eaLnBrk="1" hangingPunct="1"/>
            <a:endParaRPr lang="en-US" altLang="en-US">
              <a:latin typeface="Helvetica" charset="0"/>
              <a:ea typeface="Helvetica" charset="0"/>
              <a:cs typeface="Helvetica" charset="0"/>
              <a:sym typeface="Helvetica" charset="0"/>
            </a:endParaRPr>
          </a:p>
          <a:p>
            <a:pPr eaLnBrk="1" hangingPunct="1"/>
            <a:r>
              <a:rPr lang="en-US" altLang="en-US">
                <a:latin typeface="Helvetica" charset="0"/>
                <a:ea typeface="Helvetica" charset="0"/>
                <a:cs typeface="Helvetica" charset="0"/>
                <a:sym typeface="Helvetica" charset="0"/>
              </a:rPr>
              <a:t>The majority of you haven’t had the opportunity to spend much time thinking about the NGSS.  I’m going to have you read a few pages of a document that describes the structure of the NGSS.  In order to make reading that document a little more clear, Iet’s look at what we would typically have called a standard, which is now called a performance expectation which is a statement of what students should know and be able to do.  When performance expectations were created from the Frameworks- pull out books- the performance expectations were designed using what the NGSS calls the FOUNDATION BOXES: Science and Engineering Practices, Crosscutting Concepts, and Disciplinary Core Ideas.  Underneath the Foundation Boxes are Connection Boxes- intended to show how this content ties to other grade levels and other ideas within this grade level.</a:t>
            </a:r>
          </a:p>
          <a:p>
            <a:pPr eaLnBrk="1" hangingPunct="1"/>
            <a:r>
              <a:rPr lang="en-US" altLang="en-US">
                <a:latin typeface="Helvetica" charset="0"/>
                <a:ea typeface="Helvetica" charset="0"/>
                <a:cs typeface="Helvetica" charset="0"/>
                <a:sym typeface="Helvetica" charset="0"/>
              </a:rPr>
              <a:t>Hand out </a:t>
            </a:r>
            <a:r>
              <a:rPr lang="en-US" altLang="en-US" i="1">
                <a:latin typeface="Helvetica" charset="0"/>
                <a:ea typeface="Helvetica" charset="0"/>
                <a:cs typeface="Helvetica" charset="0"/>
                <a:sym typeface="Helvetica" charset="0"/>
              </a:rPr>
              <a:t>How to Read the NGSS</a:t>
            </a:r>
            <a:r>
              <a:rPr lang="en-US" altLang="en-US">
                <a:latin typeface="Helvetica" charset="0"/>
                <a:ea typeface="Helvetica" charset="0"/>
                <a:cs typeface="Helvetica" charset="0"/>
                <a:sym typeface="Helvetica" charset="0"/>
              </a:rPr>
              <a:t> and note sheet.  Teachers work independently and then discuss with table group.  Stop after the two discussions on the first page to discuss prompt on next slide. </a:t>
            </a:r>
          </a:p>
          <a:p>
            <a:pPr eaLnBrk="1" hangingPunct="1"/>
            <a:r>
              <a:rPr lang="en-US" altLang="en-US">
                <a:latin typeface="Helvetica" charset="0"/>
                <a:ea typeface="Helvetica" charset="0"/>
                <a:cs typeface="Helvetica" charset="0"/>
                <a:sym typeface="Helvetica" charset="0"/>
              </a:rPr>
              <a:t>DESIGNATE TIME TO REGROUP AND LOOK AT LIFE SCIENCE LEARNING PROGRESSION</a:t>
            </a:r>
          </a:p>
        </p:txBody>
      </p:sp>
    </p:spTree>
    <p:extLst>
      <p:ext uri="{BB962C8B-B14F-4D97-AF65-F5344CB8AC3E}">
        <p14:creationId xmlns:p14="http://schemas.microsoft.com/office/powerpoint/2010/main" val="1884889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Rot="1" noChangeAspect="1" noChangeArrowheads="1"/>
          </p:cNvSpPr>
          <p:nvPr>
            <p:ph type="sldImg"/>
          </p:nvPr>
        </p:nvSpPr>
        <p:spPr>
          <a:solidFill>
            <a:srgbClr val="FFFFFF"/>
          </a:solidFill>
          <a:ln/>
        </p:spPr>
      </p:sp>
      <p:sp>
        <p:nvSpPr>
          <p:cNvPr id="44034" name="Rectangle 2"/>
          <p:cNvSpPr>
            <a:spLocks noGrp="1" noChangeArrowheads="1"/>
          </p:cNvSpPr>
          <p:nvPr>
            <p:ph type="body" idx="1"/>
          </p:nvPr>
        </p:nvSpPr>
        <p:spPr>
          <a:ln/>
        </p:spPr>
        <p:txBody>
          <a:bodyPr/>
          <a:lstStyle/>
          <a:p>
            <a:pPr eaLnBrk="1" hangingPunct="1">
              <a:spcBef>
                <a:spcPts val="425"/>
              </a:spcBef>
            </a:pPr>
            <a:r>
              <a:rPr lang="en-US" altLang="en-US">
                <a:solidFill>
                  <a:srgbClr val="000000"/>
                </a:solidFill>
                <a:latin typeface="Arial" charset="0"/>
                <a:ea typeface="Arial" charset="0"/>
                <a:cs typeface="Arial" charset="0"/>
                <a:sym typeface="Arial" charset="0"/>
              </a:rPr>
              <a:t>Pass out the life science learning progression questions and discuss as a group.</a:t>
            </a:r>
          </a:p>
          <a:p>
            <a:pPr eaLnBrk="1" hangingPunct="1">
              <a:spcBef>
                <a:spcPts val="425"/>
              </a:spcBef>
            </a:pPr>
            <a:endParaRPr lang="en-US" altLang="en-US">
              <a:solidFill>
                <a:srgbClr val="000000"/>
              </a:solidFill>
              <a:latin typeface="Arial" charset="0"/>
              <a:ea typeface="Arial" charset="0"/>
              <a:cs typeface="Arial" charset="0"/>
              <a:sym typeface="Arial" charset="0"/>
            </a:endParaRPr>
          </a:p>
          <a:p>
            <a:pPr eaLnBrk="1" hangingPunct="1">
              <a:spcBef>
                <a:spcPts val="425"/>
              </a:spcBef>
            </a:pPr>
            <a:r>
              <a:rPr lang="en-US" altLang="en-US">
                <a:solidFill>
                  <a:srgbClr val="000000"/>
                </a:solidFill>
                <a:latin typeface="Arial" charset="0"/>
                <a:ea typeface="Arial" charset="0"/>
                <a:cs typeface="Arial" charset="0"/>
                <a:sym typeface="Arial" charset="0"/>
              </a:rPr>
              <a:t>Individually answer the questions:</a:t>
            </a:r>
          </a:p>
          <a:p>
            <a:pPr eaLnBrk="1" hangingPunct="1">
              <a:spcBef>
                <a:spcPts val="425"/>
              </a:spcBef>
              <a:buFontTx/>
              <a:buChar char="•"/>
            </a:pPr>
            <a:r>
              <a:rPr lang="en-US" altLang="en-US">
                <a:solidFill>
                  <a:srgbClr val="000000"/>
                </a:solidFill>
                <a:latin typeface="Arial" charset="0"/>
                <a:ea typeface="Arial" charset="0"/>
                <a:cs typeface="Arial" charset="0"/>
                <a:sym typeface="Arial" charset="0"/>
              </a:rPr>
              <a:t>What big ideas are important at your grade? </a:t>
            </a:r>
          </a:p>
        </p:txBody>
      </p:sp>
    </p:spTree>
    <p:extLst>
      <p:ext uri="{BB962C8B-B14F-4D97-AF65-F5344CB8AC3E}">
        <p14:creationId xmlns:p14="http://schemas.microsoft.com/office/powerpoint/2010/main" val="1807272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Rot="1" noChangeAspect="1" noChangeArrowheads="1"/>
          </p:cNvSpPr>
          <p:nvPr>
            <p:ph type="sldImg"/>
          </p:nvPr>
        </p:nvSpPr>
        <p:spPr>
          <a:solidFill>
            <a:srgbClr val="FFFFFF"/>
          </a:solidFill>
          <a:ln/>
        </p:spPr>
      </p:sp>
      <p:sp>
        <p:nvSpPr>
          <p:cNvPr id="46082" name="Rectangle 2"/>
          <p:cNvSpPr>
            <a:spLocks noGrp="1" noChangeArrowheads="1"/>
          </p:cNvSpPr>
          <p:nvPr>
            <p:ph type="body" idx="1"/>
          </p:nvPr>
        </p:nvSpPr>
        <p:spPr>
          <a:ln/>
        </p:spPr>
        <p:txBody>
          <a:bodyPr/>
          <a:lstStyle/>
          <a:p>
            <a:pPr eaLnBrk="1" hangingPunct="1"/>
            <a:r>
              <a:rPr lang="en-US" altLang="en-US">
                <a:latin typeface="Helvetica" charset="0"/>
                <a:ea typeface="Helvetica" charset="0"/>
                <a:cs typeface="Helvetica" charset="0"/>
                <a:sym typeface="Helvetica" charset="0"/>
              </a:rPr>
              <a:t>The Foundation Boxes contain three components: Science and Engineering Practices, Crosscutting Concepts, and Disciplinary Core Ideas.  The three components are to be gradually phased in with the first focus on the Science and Engineering Practices that we discussed last summer.</a:t>
            </a:r>
          </a:p>
          <a:p>
            <a:pPr eaLnBrk="1" hangingPunct="1"/>
            <a:endParaRPr lang="en-US" altLang="en-US">
              <a:latin typeface="Helvetica" charset="0"/>
              <a:ea typeface="Helvetica" charset="0"/>
              <a:cs typeface="Helvetica" charset="0"/>
              <a:sym typeface="Helvetica" charset="0"/>
            </a:endParaRPr>
          </a:p>
          <a:p>
            <a:pPr eaLnBrk="1" hangingPunct="1"/>
            <a:r>
              <a:rPr lang="en-US" altLang="en-US">
                <a:latin typeface="Helvetica" charset="0"/>
                <a:ea typeface="Helvetica" charset="0"/>
                <a:cs typeface="Helvetica" charset="0"/>
                <a:sym typeface="Helvetica" charset="0"/>
              </a:rPr>
              <a:t>The next slide has the transition slide for the state for the NGSS.  Don’t worry about trying to copy it down- before the end of the morning, we’ll provide you with a document that will have that information for you.  </a:t>
            </a:r>
          </a:p>
        </p:txBody>
      </p:sp>
    </p:spTree>
    <p:extLst>
      <p:ext uri="{BB962C8B-B14F-4D97-AF65-F5344CB8AC3E}">
        <p14:creationId xmlns:p14="http://schemas.microsoft.com/office/powerpoint/2010/main" val="816910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Rot="1" noChangeAspect="1" noChangeArrowheads="1"/>
          </p:cNvSpPr>
          <p:nvPr>
            <p:ph type="sldImg"/>
          </p:nvPr>
        </p:nvSpPr>
        <p:spPr>
          <a:solidFill>
            <a:srgbClr val="FFFFFF"/>
          </a:solidFill>
          <a:ln/>
        </p:spPr>
      </p:sp>
      <p:sp>
        <p:nvSpPr>
          <p:cNvPr id="48130" name="Rectangle 2"/>
          <p:cNvSpPr>
            <a:spLocks noGrp="1" noChangeArrowheads="1"/>
          </p:cNvSpPr>
          <p:nvPr>
            <p:ph type="body" idx="1"/>
          </p:nvPr>
        </p:nvSpPr>
        <p:spPr>
          <a:ln/>
        </p:spPr>
        <p:txBody>
          <a:bodyPr/>
          <a:lstStyle/>
          <a:p>
            <a:pPr eaLnBrk="1" hangingPunct="1">
              <a:defRPr/>
            </a:pPr>
            <a:r>
              <a:rPr lang="en-US" altLang="en-US" smtClean="0">
                <a:solidFill>
                  <a:srgbClr val="000000"/>
                </a:solidFill>
                <a:latin typeface="Arial" charset="0"/>
                <a:ea typeface="Arial" charset="0"/>
                <a:cs typeface="Arial" charset="0"/>
                <a:sym typeface="Arial" charset="0"/>
              </a:rPr>
              <a:t>Here’s the transition plan and where we are supposed to get to this year.  As you can see, we’re just starting to phase in some of the ideas in NGSS- Equity is a big component of these standards, as this is the science that ALL kids should learn K-12.  </a:t>
            </a:r>
          </a:p>
          <a:p>
            <a:pPr eaLnBrk="1" hangingPunct="1">
              <a:defRPr/>
            </a:pPr>
            <a:r>
              <a:rPr lang="en-US" altLang="en-US" smtClean="0">
                <a:solidFill>
                  <a:srgbClr val="000000"/>
                </a:solidFill>
                <a:latin typeface="Arial" charset="0"/>
                <a:ea typeface="Arial" charset="0"/>
                <a:cs typeface="Arial" charset="0"/>
                <a:sym typeface="Arial" charset="0"/>
              </a:rPr>
              <a:t>OSPI has started to put together a pretty good assortment of support materials that can be found at this link.  </a:t>
            </a:r>
          </a:p>
          <a:p>
            <a:pPr eaLnBrk="1" hangingPunct="1">
              <a:defRPr/>
            </a:pPr>
            <a:r>
              <a:rPr lang="en-US" altLang="en-US" smtClean="0">
                <a:solidFill>
                  <a:srgbClr val="000000"/>
                </a:solidFill>
                <a:latin typeface="Arial" charset="0"/>
                <a:ea typeface="Arial" charset="0"/>
                <a:cs typeface="Arial" charset="0"/>
                <a:sym typeface="Arial" charset="0"/>
              </a:rPr>
              <a:t>Have OSPI site cued up here to show some of the support materials.</a:t>
            </a:r>
          </a:p>
        </p:txBody>
      </p:sp>
    </p:spTree>
    <p:extLst>
      <p:ext uri="{BB962C8B-B14F-4D97-AF65-F5344CB8AC3E}">
        <p14:creationId xmlns:p14="http://schemas.microsoft.com/office/powerpoint/2010/main" val="946103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Rot="1" noChangeAspect="1" noChangeArrowheads="1"/>
          </p:cNvSpPr>
          <p:nvPr>
            <p:ph type="sldImg"/>
          </p:nvPr>
        </p:nvSpPr>
        <p:spPr>
          <a:solidFill>
            <a:srgbClr val="FFFFFF"/>
          </a:solidFill>
          <a:ln/>
        </p:spPr>
      </p:sp>
      <p:sp>
        <p:nvSpPr>
          <p:cNvPr id="50178" name="Rectangle 2"/>
          <p:cNvSpPr>
            <a:spLocks noGrp="1" noChangeArrowheads="1"/>
          </p:cNvSpPr>
          <p:nvPr>
            <p:ph type="body" idx="1"/>
          </p:nvPr>
        </p:nvSpPr>
        <p:spPr>
          <a:ln/>
        </p:spPr>
        <p:txBody>
          <a:bodyPr/>
          <a:lstStyle/>
          <a:p>
            <a:pPr eaLnBrk="1" hangingPunct="1">
              <a:spcBef>
                <a:spcPts val="2400"/>
              </a:spcBef>
            </a:pPr>
            <a:r>
              <a:rPr lang="en-US" altLang="en-US">
                <a:solidFill>
                  <a:srgbClr val="000000"/>
                </a:solidFill>
                <a:latin typeface="Calibri" charset="0"/>
                <a:ea typeface="Calibri" charset="0"/>
                <a:cs typeface="Calibri" charset="0"/>
                <a:sym typeface="Calibri" charset="0"/>
              </a:rPr>
              <a:t>According to Ellen Ebert (OSPI Director of Science) and Stephen Pruitt (Achieve), at this point (summer 2014), there are the things teachers should think about re: implementing the NGSS.</a:t>
            </a:r>
          </a:p>
          <a:p>
            <a:pPr eaLnBrk="1" hangingPunct="1">
              <a:spcBef>
                <a:spcPts val="2400"/>
              </a:spcBef>
              <a:buFontTx/>
              <a:buAutoNum type="arabicPeriod"/>
            </a:pPr>
            <a:r>
              <a:rPr lang="en-US" altLang="en-US">
                <a:solidFill>
                  <a:srgbClr val="000000"/>
                </a:solidFill>
                <a:latin typeface="Calibri" charset="0"/>
                <a:ea typeface="Calibri" charset="0"/>
                <a:cs typeface="Calibri" charset="0"/>
                <a:sym typeface="Calibri" charset="0"/>
              </a:rPr>
              <a:t>Be thoughtful and deliberate</a:t>
            </a:r>
            <a:endParaRPr lang="en-US" altLang="en-US">
              <a:solidFill>
                <a:srgbClr val="000000"/>
              </a:solidFill>
              <a:latin typeface="Arial" charset="0"/>
              <a:ea typeface="Arial" charset="0"/>
              <a:cs typeface="Arial" charset="0"/>
              <a:sym typeface="Arial" charset="0"/>
            </a:endParaRPr>
          </a:p>
          <a:p>
            <a:pPr eaLnBrk="1" hangingPunct="1">
              <a:spcBef>
                <a:spcPts val="2400"/>
              </a:spcBef>
              <a:buFontTx/>
              <a:buAutoNum type="arabicPeriod"/>
            </a:pPr>
            <a:r>
              <a:rPr lang="en-US" altLang="en-US">
                <a:solidFill>
                  <a:srgbClr val="000000"/>
                </a:solidFill>
                <a:latin typeface="Calibri" charset="0"/>
                <a:ea typeface="Calibri" charset="0"/>
                <a:cs typeface="Calibri" charset="0"/>
                <a:sym typeface="Calibri" charset="0"/>
              </a:rPr>
              <a:t>Leave your curriculum alone (for now)</a:t>
            </a:r>
            <a:endParaRPr lang="en-US" altLang="en-US">
              <a:solidFill>
                <a:srgbClr val="000000"/>
              </a:solidFill>
              <a:latin typeface="Arial" charset="0"/>
              <a:ea typeface="Arial" charset="0"/>
              <a:cs typeface="Arial" charset="0"/>
              <a:sym typeface="Arial" charset="0"/>
            </a:endParaRPr>
          </a:p>
          <a:p>
            <a:pPr eaLnBrk="1" hangingPunct="1">
              <a:spcBef>
                <a:spcPts val="2400"/>
              </a:spcBef>
              <a:buFontTx/>
              <a:buChar char="•"/>
            </a:pPr>
            <a:r>
              <a:rPr lang="en-US" altLang="en-US">
                <a:solidFill>
                  <a:srgbClr val="000000"/>
                </a:solidFill>
                <a:latin typeface="Calibri" charset="0"/>
                <a:ea typeface="Calibri" charset="0"/>
                <a:cs typeface="Calibri" charset="0"/>
                <a:sym typeface="Calibri" charset="0"/>
              </a:rPr>
              <a:t>Spend time learning the science and engineering practices and crosscutting concepts</a:t>
            </a:r>
            <a:endParaRPr lang="en-US" altLang="en-US">
              <a:solidFill>
                <a:srgbClr val="000000"/>
              </a:solidFill>
              <a:latin typeface="Arial" charset="0"/>
              <a:ea typeface="Arial" charset="0"/>
              <a:cs typeface="Arial" charset="0"/>
              <a:sym typeface="Arial" charset="0"/>
            </a:endParaRPr>
          </a:p>
          <a:p>
            <a:pPr eaLnBrk="1" hangingPunct="1">
              <a:spcBef>
                <a:spcPts val="2400"/>
              </a:spcBef>
              <a:buFontTx/>
              <a:buChar char="•"/>
            </a:pPr>
            <a:r>
              <a:rPr lang="en-US" altLang="en-US">
                <a:solidFill>
                  <a:srgbClr val="000000"/>
                </a:solidFill>
                <a:latin typeface="Calibri" charset="0"/>
                <a:ea typeface="Calibri" charset="0"/>
                <a:cs typeface="Calibri" charset="0"/>
                <a:sym typeface="Calibri" charset="0"/>
              </a:rPr>
              <a:t>Pick one thing each year and do it well</a:t>
            </a:r>
          </a:p>
          <a:p>
            <a:pPr eaLnBrk="1" hangingPunct="1">
              <a:spcBef>
                <a:spcPts val="2400"/>
              </a:spcBef>
              <a:buFontTx/>
              <a:buChar char="•"/>
            </a:pPr>
            <a:endParaRPr lang="en-US" altLang="en-US">
              <a:solidFill>
                <a:srgbClr val="000000"/>
              </a:solidFill>
              <a:latin typeface="Calibri" charset="0"/>
              <a:ea typeface="Calibri" charset="0"/>
              <a:cs typeface="Calibri" charset="0"/>
              <a:sym typeface="Calibri" charset="0"/>
            </a:endParaRPr>
          </a:p>
          <a:p>
            <a:pPr eaLnBrk="1" hangingPunct="1">
              <a:spcBef>
                <a:spcPts val="2400"/>
              </a:spcBef>
            </a:pPr>
            <a:r>
              <a:rPr lang="en-US" altLang="en-US">
                <a:solidFill>
                  <a:srgbClr val="000000"/>
                </a:solidFill>
                <a:latin typeface="Calibri" charset="0"/>
                <a:ea typeface="Calibri" charset="0"/>
                <a:cs typeface="Calibri" charset="0"/>
                <a:sym typeface="Calibri" charset="0"/>
              </a:rPr>
              <a:t>Photo Credit</a:t>
            </a:r>
          </a:p>
          <a:p>
            <a:pPr eaLnBrk="1" hangingPunct="1">
              <a:spcBef>
                <a:spcPts val="2400"/>
              </a:spcBef>
            </a:pPr>
            <a:r>
              <a:rPr lang="en-US" altLang="en-US">
                <a:solidFill>
                  <a:srgbClr val="000000"/>
                </a:solidFill>
                <a:latin typeface="Calibri" charset="0"/>
                <a:ea typeface="Calibri" charset="0"/>
                <a:cs typeface="Calibri" charset="0"/>
                <a:sym typeface="Calibri" charset="0"/>
              </a:rPr>
              <a:t>Pixabay- no attribution required</a:t>
            </a:r>
          </a:p>
          <a:p>
            <a:pPr eaLnBrk="1" hangingPunct="1">
              <a:spcBef>
                <a:spcPts val="2400"/>
              </a:spcBef>
            </a:pPr>
            <a:endParaRPr lang="en-US" altLang="en-US">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98467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Rot="1" noChangeAspect="1" noChangeArrowheads="1"/>
          </p:cNvSpPr>
          <p:nvPr>
            <p:ph type="sldImg"/>
          </p:nvPr>
        </p:nvSpPr>
        <p:spPr>
          <a:solidFill>
            <a:srgbClr val="FFFFFF"/>
          </a:solidFill>
          <a:ln/>
        </p:spPr>
      </p:sp>
      <p:sp>
        <p:nvSpPr>
          <p:cNvPr id="54274" name="Rectangle 2"/>
          <p:cNvSpPr>
            <a:spLocks noGrp="1" noChangeArrowheads="1"/>
          </p:cNvSpPr>
          <p:nvPr>
            <p:ph type="body" idx="1"/>
          </p:nvPr>
        </p:nvSpPr>
        <p:spPr>
          <a:ln/>
        </p:spPr>
        <p:txBody>
          <a:bodyPr/>
          <a:lstStyle/>
          <a:p>
            <a:pPr eaLnBrk="1" hangingPunct="1">
              <a:tabLst>
                <a:tab pos="1128713" algn="l"/>
              </a:tabLst>
            </a:pPr>
            <a:r>
              <a:rPr lang="en-US" altLang="en-US">
                <a:latin typeface="Calibri" charset="0"/>
                <a:ea typeface="Calibri" charset="0"/>
                <a:cs typeface="Calibri" charset="0"/>
                <a:sym typeface="Calibri" charset="0"/>
              </a:rPr>
              <a:t>Learning target for this session is to be able to answer the following question:</a:t>
            </a:r>
          </a:p>
          <a:p>
            <a:pPr eaLnBrk="1" hangingPunct="1">
              <a:buFontTx/>
              <a:buChar char="•"/>
              <a:tabLst>
                <a:tab pos="1128713" algn="l"/>
              </a:tabLst>
            </a:pPr>
            <a:r>
              <a:rPr lang="en-US" altLang="en-US">
                <a:latin typeface="Calibri" charset="0"/>
                <a:ea typeface="Calibri" charset="0"/>
                <a:cs typeface="Calibri" charset="0"/>
                <a:sym typeface="Calibri" charset="0"/>
              </a:rPr>
              <a:t>What are crosscutting concepts and how can they improve my instruction and student learning?</a:t>
            </a:r>
          </a:p>
          <a:p>
            <a:pPr eaLnBrk="1" hangingPunct="1">
              <a:tabLst>
                <a:tab pos="1128713" algn="l"/>
              </a:tabLst>
            </a:pPr>
            <a:r>
              <a:rPr lang="en-US" altLang="en-US">
                <a:latin typeface="Calibri" charset="0"/>
                <a:ea typeface="Calibri" charset="0"/>
                <a:cs typeface="Calibri" charset="0"/>
                <a:sym typeface="Calibri" charset="0"/>
              </a:rPr>
              <a:t>If we’re successful with this session, you will be able to:</a:t>
            </a:r>
          </a:p>
          <a:p>
            <a:pPr eaLnBrk="1" hangingPunct="1">
              <a:buFontTx/>
              <a:buChar char="•"/>
              <a:tabLst>
                <a:tab pos="1128713" algn="l"/>
              </a:tabLst>
            </a:pPr>
            <a:r>
              <a:rPr lang="en-US" altLang="en-US">
                <a:latin typeface="Calibri" charset="0"/>
                <a:ea typeface="Calibri" charset="0"/>
                <a:cs typeface="Calibri" charset="0"/>
                <a:sym typeface="Calibri" charset="0"/>
              </a:rPr>
              <a:t>I can define crosscutting concepts and plan strategies to use them to improve student learning.</a:t>
            </a:r>
          </a:p>
          <a:p>
            <a:pPr eaLnBrk="1" hangingPunct="1">
              <a:tabLst>
                <a:tab pos="1128713" algn="l"/>
              </a:tabLst>
            </a:pPr>
            <a:endParaRPr lang="en-US" altLang="en-US">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98433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Grp="1" noRot="1" noChangeAspect="1" noChangeArrowheads="1"/>
          </p:cNvSpPr>
          <p:nvPr>
            <p:ph type="sldImg"/>
          </p:nvPr>
        </p:nvSpPr>
        <p:spPr>
          <a:solidFill>
            <a:srgbClr val="FFFFFF"/>
          </a:solidFill>
          <a:ln/>
        </p:spPr>
      </p:sp>
      <p:sp>
        <p:nvSpPr>
          <p:cNvPr id="56322" name="Rectangle 2"/>
          <p:cNvSpPr>
            <a:spLocks noGrp="1" noChangeArrowheads="1"/>
          </p:cNvSpPr>
          <p:nvPr>
            <p:ph type="body" idx="1"/>
          </p:nvPr>
        </p:nvSpPr>
        <p:spPr>
          <a:ln/>
        </p:spPr>
        <p:txBody>
          <a:bodyPr/>
          <a:lstStyle/>
          <a:p>
            <a:pPr eaLnBrk="1" hangingPunct="1">
              <a:spcBef>
                <a:spcPts val="425"/>
              </a:spcBef>
            </a:pPr>
            <a:r>
              <a:rPr lang="en-US" altLang="en-US">
                <a:solidFill>
                  <a:srgbClr val="000000"/>
                </a:solidFill>
                <a:latin typeface="Arial" charset="0"/>
                <a:ea typeface="Arial" charset="0"/>
                <a:cs typeface="Arial" charset="0"/>
                <a:sym typeface="Arial" charset="0"/>
              </a:rPr>
              <a:t>Pass out the Say Something Protocol to participants.  </a:t>
            </a:r>
          </a:p>
          <a:p>
            <a:pPr eaLnBrk="1" hangingPunct="1">
              <a:spcBef>
                <a:spcPts val="425"/>
              </a:spcBef>
            </a:pPr>
            <a:r>
              <a:rPr lang="en-US" altLang="en-US">
                <a:solidFill>
                  <a:srgbClr val="000000"/>
                </a:solidFill>
                <a:latin typeface="Arial" charset="0"/>
                <a:ea typeface="Arial" charset="0"/>
                <a:cs typeface="Arial" charset="0"/>
                <a:sym typeface="Arial" charset="0"/>
              </a:rPr>
              <a:t>Have participants follow the protocol as they discuss how they can use the crosscutting concepts at their grade and in their school.</a:t>
            </a:r>
          </a:p>
          <a:p>
            <a:pPr eaLnBrk="1" hangingPunct="1">
              <a:spcBef>
                <a:spcPts val="425"/>
              </a:spcBef>
            </a:pPr>
            <a:endParaRPr lang="en-US" altLang="en-US">
              <a:solidFill>
                <a:srgbClr val="000000"/>
              </a:solidFill>
              <a:latin typeface="Arial" charset="0"/>
              <a:ea typeface="Arial" charset="0"/>
              <a:cs typeface="Arial" charset="0"/>
              <a:sym typeface="Arial" charset="0"/>
            </a:endParaRPr>
          </a:p>
        </p:txBody>
      </p:sp>
    </p:spTree>
    <p:extLst>
      <p:ext uri="{BB962C8B-B14F-4D97-AF65-F5344CB8AC3E}">
        <p14:creationId xmlns:p14="http://schemas.microsoft.com/office/powerpoint/2010/main" val="1403608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Rot="1" noChangeAspect="1" noChangeArrowheads="1"/>
          </p:cNvSpPr>
          <p:nvPr>
            <p:ph type="sldImg"/>
          </p:nvPr>
        </p:nvSpPr>
        <p:spPr>
          <a:solidFill>
            <a:srgbClr val="FFFFFF"/>
          </a:solidFill>
          <a:ln/>
        </p:spPr>
      </p:sp>
      <p:sp>
        <p:nvSpPr>
          <p:cNvPr id="23554" name="Rectangle 2"/>
          <p:cNvSpPr>
            <a:spLocks noGrp="1" noChangeArrowheads="1"/>
          </p:cNvSpPr>
          <p:nvPr>
            <p:ph type="body" idx="1"/>
          </p:nvPr>
        </p:nvSpPr>
        <p:spPr>
          <a:ln/>
        </p:spPr>
        <p:txBody>
          <a:bodyPr/>
          <a:lstStyle/>
          <a:p>
            <a:pPr marL="19050" eaLnBrk="1" hangingPunct="1">
              <a:buFont typeface="Calibri" charset="0"/>
              <a:buChar char="•"/>
              <a:tabLst>
                <a:tab pos="101600" algn="l"/>
                <a:tab pos="317500" algn="l"/>
              </a:tabLst>
            </a:pPr>
            <a:r>
              <a:rPr lang="en-US" altLang="en-US">
                <a:latin typeface="Calibri" charset="0"/>
                <a:ea typeface="Calibri" charset="0"/>
                <a:cs typeface="Calibri" charset="0"/>
                <a:sym typeface="Calibri" charset="0"/>
              </a:rPr>
              <a:t>¥	Deepen teachers' math and science content and pedagogical content knowledge.</a:t>
            </a:r>
          </a:p>
          <a:p>
            <a:pPr marL="19050" eaLnBrk="1" hangingPunct="1">
              <a:tabLst>
                <a:tab pos="101600" algn="l"/>
                <a:tab pos="317500" algn="l"/>
              </a:tabLst>
            </a:pPr>
            <a:r>
              <a:rPr lang="en-US" altLang="en-US">
                <a:latin typeface="Calibri" charset="0"/>
                <a:ea typeface="Calibri" charset="0"/>
                <a:cs typeface="Calibri" charset="0"/>
                <a:sym typeface="Calibri" charset="0"/>
              </a:rPr>
              <a:t>¥	Strengthen teachers' ability to engage students in the math and science practices in everyday instruction.</a:t>
            </a:r>
          </a:p>
          <a:p>
            <a:pPr marL="19050" eaLnBrk="1" hangingPunct="1">
              <a:tabLst>
                <a:tab pos="101600" algn="l"/>
                <a:tab pos="317500" algn="l"/>
              </a:tabLst>
            </a:pPr>
            <a:r>
              <a:rPr lang="en-US" altLang="en-US">
                <a:latin typeface="Calibri" charset="0"/>
                <a:ea typeface="Calibri" charset="0"/>
                <a:cs typeface="Calibri" charset="0"/>
                <a:sym typeface="Calibri" charset="0"/>
              </a:rPr>
              <a:t>¥	Strengthen teachers' ability to develop and implement learning experiences aligned with CCSS and NGSS.</a:t>
            </a:r>
          </a:p>
          <a:p>
            <a:pPr marL="19050" eaLnBrk="1" hangingPunct="1">
              <a:tabLst>
                <a:tab pos="101600" algn="l"/>
                <a:tab pos="317500" algn="l"/>
              </a:tabLst>
            </a:pPr>
            <a:r>
              <a:rPr lang="en-US" altLang="en-US">
                <a:latin typeface="Calibri" charset="0"/>
                <a:ea typeface="Calibri" charset="0"/>
                <a:cs typeface="Calibri" charset="0"/>
                <a:sym typeface="Calibri" charset="0"/>
              </a:rPr>
              <a:t>At teacher request, we’ve changed the structure of our summer academy in order to incorporate more time for you to apply what you learn directly to your own classroom in both the content and the breakout sessions.</a:t>
            </a:r>
          </a:p>
          <a:p>
            <a:pPr marL="19050" eaLnBrk="1" hangingPunct="1">
              <a:tabLst>
                <a:tab pos="101600" algn="l"/>
                <a:tab pos="317500" algn="l"/>
              </a:tabLst>
            </a:pPr>
            <a:endParaRPr lang="en-US" altLang="en-US">
              <a:latin typeface="Calibri" charset="0"/>
              <a:ea typeface="Calibri" charset="0"/>
              <a:cs typeface="Calibri" charset="0"/>
              <a:sym typeface="Calibri" charset="0"/>
            </a:endParaRPr>
          </a:p>
          <a:p>
            <a:pPr marL="19050" eaLnBrk="1" hangingPunct="1">
              <a:tabLst>
                <a:tab pos="101600" algn="l"/>
                <a:tab pos="317500" algn="l"/>
              </a:tabLst>
            </a:pPr>
            <a:r>
              <a:rPr lang="en-US" altLang="en-US">
                <a:latin typeface="Calibri" charset="0"/>
                <a:ea typeface="Calibri" charset="0"/>
                <a:cs typeface="Calibri" charset="0"/>
                <a:sym typeface="Calibri" charset="0"/>
              </a:rPr>
              <a:t>Photo Credit</a:t>
            </a:r>
          </a:p>
          <a:p>
            <a:pPr marL="19050" eaLnBrk="1" hangingPunct="1">
              <a:tabLst>
                <a:tab pos="101600" algn="l"/>
                <a:tab pos="317500" algn="l"/>
              </a:tabLst>
            </a:pPr>
            <a:r>
              <a:rPr lang="en-US" altLang="en-US">
                <a:latin typeface="Calibri" charset="0"/>
                <a:ea typeface="Calibri" charset="0"/>
                <a:cs typeface="Calibri" charset="0"/>
                <a:sym typeface="Calibri" charset="0"/>
              </a:rPr>
              <a:t>Chippedpolishandwornoutjeans.wordpress.com is no longer available</a:t>
            </a:r>
          </a:p>
        </p:txBody>
      </p:sp>
    </p:spTree>
    <p:extLst>
      <p:ext uri="{BB962C8B-B14F-4D97-AF65-F5344CB8AC3E}">
        <p14:creationId xmlns:p14="http://schemas.microsoft.com/office/powerpoint/2010/main" val="2040316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noTextEdit="1"/>
          </p:cNvSpPr>
          <p:nvPr>
            <p:ph type="sldImg"/>
          </p:nvPr>
        </p:nvSpPr>
        <p:spPr>
          <a:solidFill>
            <a:srgbClr val="FFFFFF"/>
          </a:solidFill>
          <a:ln/>
        </p:spPr>
      </p:sp>
      <p:sp>
        <p:nvSpPr>
          <p:cNvPr id="64514" name="Rectangle 2"/>
          <p:cNvSpPr>
            <a:spLocks noGrp="1" noChangeArrowheads="1"/>
          </p:cNvSpPr>
          <p:nvPr>
            <p:ph type="body" idx="1"/>
          </p:nvPr>
        </p:nvSpPr>
        <p:spPr/>
        <p:txBody>
          <a:bodyPr/>
          <a:lstStyle/>
          <a:p>
            <a:pPr eaLnBrk="1" hangingPunct="1">
              <a:defRPr/>
            </a:pPr>
            <a:r>
              <a:rPr lang="en-US" altLang="en-US" dirty="0" smtClean="0">
                <a:latin typeface="Calibri" charset="0"/>
                <a:ea typeface="Calibri" charset="0"/>
                <a:cs typeface="Calibri" charset="0"/>
                <a:sym typeface="Calibri" charset="0"/>
              </a:rPr>
              <a:t>Please remember the norms we’ve historically used when collaborating together.  For those of you who are new to SEISMIC, the summer academy can be a pretty intense week of thinking and learning.  I’d like to urge you all to keep these norms of collaboration in mind and particularly the 4th bullet- paying attention to self and others.  We’ll have pretty long days together, so please do your best to keep track of your needs, as well as the needs of the folks you’re working with.</a:t>
            </a:r>
            <a:endParaRPr lang="en-US" altLang="ja-JP" dirty="0" smtClean="0">
              <a:latin typeface="Helvetica" charset="0"/>
              <a:ea typeface="ＭＳ Ｐゴシック" charset="-128"/>
              <a:sym typeface="Helvetica" charset="0"/>
            </a:endParaRPr>
          </a:p>
          <a:p>
            <a:pPr eaLnBrk="1" hangingPunct="1">
              <a:defRPr/>
            </a:pPr>
            <a:endParaRPr lang="en-US" altLang="ja-JP" dirty="0" smtClean="0">
              <a:latin typeface="Helvetica" charset="0"/>
              <a:ea typeface="ＭＳ Ｐゴシック" charset="-128"/>
              <a:sym typeface="Helvetica" charset="0"/>
            </a:endParaRPr>
          </a:p>
          <a:p>
            <a:pPr eaLnBrk="1" hangingPunct="1">
              <a:defRPr/>
            </a:pPr>
            <a:r>
              <a:rPr lang="en-US" altLang="ja-JP" dirty="0" smtClean="0">
                <a:latin typeface="Helvetica" charset="0"/>
                <a:ea typeface="ＭＳ Ｐゴシック" charset="-128"/>
                <a:sym typeface="Helvetica" charset="0"/>
              </a:rPr>
              <a:t>These norms are the norms </a:t>
            </a:r>
            <a:r>
              <a:rPr lang="en-US" altLang="ja-JP" dirty="0" err="1" smtClean="0">
                <a:latin typeface="Helvetica" charset="0"/>
                <a:ea typeface="ＭＳ Ｐゴシック" charset="-128"/>
                <a:sym typeface="Helvetica" charset="0"/>
              </a:rPr>
              <a:t>Garmston</a:t>
            </a:r>
            <a:r>
              <a:rPr lang="en-US" altLang="ja-JP" dirty="0" smtClean="0">
                <a:latin typeface="Helvetica" charset="0"/>
                <a:ea typeface="ＭＳ Ｐゴシック" charset="-128"/>
                <a:sym typeface="Helvetica" charset="0"/>
              </a:rPr>
              <a:t> and Wellman describe thoroughly in their book, </a:t>
            </a:r>
            <a:r>
              <a:rPr lang="en-US" altLang="ja-JP" i="1" dirty="0" smtClean="0">
                <a:latin typeface="Helvetica" charset="0"/>
                <a:ea typeface="ＭＳ Ｐゴシック" charset="-128"/>
                <a:sym typeface="Helvetica" charset="0"/>
              </a:rPr>
              <a:t>The Adaptive School.</a:t>
            </a:r>
            <a:endParaRPr lang="en-US" altLang="ja-JP" dirty="0" smtClean="0">
              <a:latin typeface="Helvetica" charset="0"/>
              <a:ea typeface="ＭＳ Ｐゴシック" charset="-128"/>
              <a:sym typeface="Helvetica" charset="0"/>
            </a:endParaRPr>
          </a:p>
          <a:p>
            <a:pPr eaLnBrk="1" hangingPunct="1">
              <a:defRPr/>
            </a:pPr>
            <a:r>
              <a:rPr lang="en-US" altLang="en-US" dirty="0" smtClean="0">
                <a:latin typeface="Helvetica" charset="0"/>
                <a:ea typeface="ＭＳ Ｐゴシック" charset="-128"/>
                <a:sym typeface="Helvetica" charset="0"/>
              </a:rPr>
              <a:t>Pausing to allow time for thought.</a:t>
            </a:r>
          </a:p>
          <a:p>
            <a:pPr eaLnBrk="1" hangingPunct="1">
              <a:defRPr/>
            </a:pPr>
            <a:r>
              <a:rPr lang="en-US" altLang="en-US" dirty="0" smtClean="0">
                <a:latin typeface="Helvetica" charset="0"/>
                <a:ea typeface="ＭＳ Ｐゴシック" charset="-128"/>
                <a:sym typeface="Helvetica" charset="0"/>
              </a:rPr>
              <a:t>Paraphrasing within a pattern of pause, paraphrase, and question to ensure deep listening.</a:t>
            </a:r>
          </a:p>
          <a:p>
            <a:pPr eaLnBrk="1" hangingPunct="1">
              <a:defRPr/>
            </a:pPr>
            <a:r>
              <a:rPr lang="en-US" altLang="en-US" dirty="0" smtClean="0">
                <a:latin typeface="Helvetica" charset="0"/>
                <a:ea typeface="ＭＳ Ｐゴシック" charset="-128"/>
                <a:sym typeface="Helvetica" charset="0"/>
              </a:rPr>
              <a:t>Putting inquiry at the center to reveal and extend thinking</a:t>
            </a:r>
          </a:p>
          <a:p>
            <a:pPr eaLnBrk="1" hangingPunct="1">
              <a:defRPr/>
            </a:pPr>
            <a:r>
              <a:rPr lang="en-US" altLang="en-US" dirty="0" smtClean="0">
                <a:latin typeface="Helvetica" charset="0"/>
                <a:ea typeface="ＭＳ Ｐゴシック" charset="-128"/>
                <a:sym typeface="Helvetica" charset="0"/>
              </a:rPr>
              <a:t>Probing to clarify (meaning of words, data, assumptions)</a:t>
            </a:r>
          </a:p>
          <a:p>
            <a:pPr eaLnBrk="1" hangingPunct="1">
              <a:defRPr/>
            </a:pPr>
            <a:r>
              <a:rPr lang="en-US" altLang="en-US" dirty="0" smtClean="0">
                <a:latin typeface="Helvetica" charset="0"/>
                <a:ea typeface="ＭＳ Ｐゴシック" charset="-128"/>
                <a:sym typeface="Helvetica" charset="0"/>
              </a:rPr>
              <a:t>Putting ideas on the table and pulling them off, or placing data and perceptions before the group.</a:t>
            </a:r>
          </a:p>
          <a:p>
            <a:pPr eaLnBrk="1" hangingPunct="1">
              <a:defRPr/>
            </a:pPr>
            <a:r>
              <a:rPr lang="en-US" altLang="en-US" dirty="0" smtClean="0">
                <a:latin typeface="Helvetica" charset="0"/>
                <a:ea typeface="ＭＳ Ｐゴシック" charset="-128"/>
                <a:sym typeface="Helvetica" charset="0"/>
              </a:rPr>
              <a:t>Paying attention to self and others to monitor our ways of working</a:t>
            </a:r>
          </a:p>
          <a:p>
            <a:pPr eaLnBrk="1" hangingPunct="1">
              <a:defRPr/>
            </a:pPr>
            <a:r>
              <a:rPr lang="en-US" altLang="en-US" dirty="0" smtClean="0">
                <a:latin typeface="Helvetica" charset="0"/>
                <a:ea typeface="ＭＳ Ｐゴシック" charset="-128"/>
                <a:sym typeface="Helvetica" charset="0"/>
              </a:rPr>
              <a:t>Presuming positive intentions to support a nonjudgmental atmosphere</a:t>
            </a:r>
          </a:p>
          <a:p>
            <a:pPr eaLnBrk="1" hangingPunct="1">
              <a:defRPr/>
            </a:pPr>
            <a:r>
              <a:rPr lang="en-US" altLang="en-US" dirty="0" smtClean="0">
                <a:latin typeface="Helvetica" charset="0"/>
                <a:ea typeface="ＭＳ Ｐゴシック" charset="-128"/>
                <a:sym typeface="Helvetica" charset="0"/>
              </a:rPr>
              <a:t>Pursuing a balance between advocacy and inquiry.</a:t>
            </a:r>
          </a:p>
          <a:p>
            <a:pPr eaLnBrk="1" hangingPunct="1">
              <a:defRPr/>
            </a:pPr>
            <a:endParaRPr lang="en-US" altLang="en-US" dirty="0" smtClean="0">
              <a:latin typeface="Helvetica" charset="0"/>
              <a:ea typeface="ＭＳ Ｐゴシック" charset="-128"/>
              <a:sym typeface="Helvetica" charset="0"/>
            </a:endParaRPr>
          </a:p>
          <a:p>
            <a:pPr eaLnBrk="1" hangingPunct="1">
              <a:defRPr/>
            </a:pPr>
            <a:endParaRPr lang="en-US" altLang="en-US" dirty="0" smtClean="0">
              <a:latin typeface="Helvetica" charset="0"/>
              <a:ea typeface="ＭＳ Ｐゴシック" charset="-128"/>
              <a:sym typeface="Helvetica" charset="0"/>
            </a:endParaRPr>
          </a:p>
          <a:p>
            <a:pPr eaLnBrk="1" hangingPunct="1">
              <a:defRPr/>
            </a:pPr>
            <a:endParaRPr lang="en-US" altLang="en-US" dirty="0" smtClean="0">
              <a:latin typeface="Helvetica" charset="0"/>
              <a:ea typeface="ＭＳ Ｐゴシック" charset="-128"/>
              <a:sym typeface="Helvetica" charset="0"/>
            </a:endParaRPr>
          </a:p>
          <a:p>
            <a:pPr eaLnBrk="1" hangingPunct="1">
              <a:defRPr/>
            </a:pPr>
            <a:r>
              <a:rPr lang="en-US" altLang="en-US" dirty="0" smtClean="0">
                <a:latin typeface="Helvetica" charset="0"/>
                <a:ea typeface="ＭＳ Ｐゴシック" charset="-128"/>
                <a:sym typeface="Helvetica" charset="0"/>
              </a:rPr>
              <a:t>Photo Credit</a:t>
            </a:r>
            <a:endParaRPr lang="en-US" altLang="en-US" dirty="0">
              <a:latin typeface="Helvetica" charset="0"/>
              <a:ea typeface="ＭＳ Ｐゴシック" charset="-128"/>
              <a:sym typeface="Helvetica" charset="0"/>
            </a:endParaRPr>
          </a:p>
          <a:p>
            <a:pPr eaLnBrk="1" hangingPunct="1">
              <a:defRPr/>
            </a:pPr>
            <a:r>
              <a:rPr lang="en-US" altLang="en-US" dirty="0" smtClean="0">
                <a:latin typeface="Helvetica" charset="0"/>
                <a:ea typeface="ＭＳ Ｐゴシック" charset="-128"/>
                <a:sym typeface="Helvetica" charset="0"/>
              </a:rPr>
              <a:t>Brand New Norms Sign/ Steve </a:t>
            </a:r>
            <a:r>
              <a:rPr lang="en-US" altLang="en-US" dirty="0" err="1" smtClean="0">
                <a:latin typeface="Helvetica" charset="0"/>
                <a:ea typeface="ＭＳ Ｐゴシック" charset="-128"/>
                <a:sym typeface="Helvetica" charset="0"/>
              </a:rPr>
              <a:t>Devol</a:t>
            </a:r>
            <a:r>
              <a:rPr lang="en-US" altLang="en-US" dirty="0" smtClean="0">
                <a:latin typeface="Helvetica" charset="0"/>
                <a:ea typeface="ＭＳ Ｐゴシック" charset="-128"/>
                <a:sym typeface="Helvetica" charset="0"/>
              </a:rPr>
              <a:t> https://</a:t>
            </a:r>
            <a:r>
              <a:rPr lang="en-US" altLang="en-US" dirty="0" err="1" smtClean="0">
                <a:latin typeface="Helvetica" charset="0"/>
                <a:ea typeface="ＭＳ Ｐゴシック" charset="-128"/>
                <a:sym typeface="Helvetica" charset="0"/>
              </a:rPr>
              <a:t>www.flickr.com</a:t>
            </a:r>
            <a:r>
              <a:rPr lang="en-US" altLang="en-US" dirty="0" smtClean="0">
                <a:latin typeface="Helvetica" charset="0"/>
                <a:ea typeface="ＭＳ Ｐゴシック" charset="-128"/>
                <a:sym typeface="Helvetica" charset="0"/>
              </a:rPr>
              <a:t>/photos/</a:t>
            </a:r>
            <a:r>
              <a:rPr lang="en-US" altLang="en-US" dirty="0" err="1" smtClean="0">
                <a:latin typeface="Helvetica" charset="0"/>
                <a:ea typeface="ＭＳ Ｐゴシック" charset="-128"/>
                <a:sym typeface="Helvetica" charset="0"/>
              </a:rPr>
              <a:t>stevedevol</a:t>
            </a:r>
            <a:r>
              <a:rPr lang="en-US" altLang="en-US" dirty="0" smtClean="0">
                <a:latin typeface="Helvetica" charset="0"/>
                <a:ea typeface="ＭＳ Ｐゴシック" charset="-128"/>
                <a:sym typeface="Helvetica" charset="0"/>
              </a:rPr>
              <a:t>/</a:t>
            </a:r>
          </a:p>
          <a:p>
            <a:pPr eaLnBrk="1" hangingPunct="1">
              <a:defRPr/>
            </a:pPr>
            <a:r>
              <a:rPr lang="en-US" altLang="en-US" dirty="0" smtClean="0">
                <a:latin typeface="Helvetica" charset="0"/>
                <a:ea typeface="ＭＳ Ｐゴシック" charset="-128"/>
                <a:sym typeface="Helvetica" charset="0"/>
              </a:rPr>
              <a:t>March 14, 2010/ Photo URL https://</a:t>
            </a:r>
            <a:r>
              <a:rPr lang="en-US" altLang="en-US" dirty="0" err="1" smtClean="0">
                <a:latin typeface="Helvetica" charset="0"/>
                <a:ea typeface="ＭＳ Ｐゴシック" charset="-128"/>
                <a:sym typeface="Helvetica" charset="0"/>
              </a:rPr>
              <a:t>www.flickr.com</a:t>
            </a:r>
            <a:r>
              <a:rPr lang="en-US" altLang="en-US" dirty="0" smtClean="0">
                <a:latin typeface="Helvetica" charset="0"/>
                <a:ea typeface="ＭＳ Ｐゴシック" charset="-128"/>
                <a:sym typeface="Helvetica" charset="0"/>
              </a:rPr>
              <a:t>/photos/</a:t>
            </a:r>
            <a:r>
              <a:rPr lang="en-US" altLang="en-US" dirty="0" err="1" smtClean="0">
                <a:latin typeface="Helvetica" charset="0"/>
                <a:ea typeface="ＭＳ Ｐゴシック" charset="-128"/>
                <a:sym typeface="Helvetica" charset="0"/>
              </a:rPr>
              <a:t>stevedevol</a:t>
            </a:r>
            <a:r>
              <a:rPr lang="en-US" altLang="en-US" dirty="0" smtClean="0">
                <a:latin typeface="Helvetica" charset="0"/>
                <a:ea typeface="ＭＳ Ｐゴシック" charset="-128"/>
                <a:sym typeface="Helvetica" charset="0"/>
              </a:rPr>
              <a:t>/4434122972</a:t>
            </a:r>
          </a:p>
        </p:txBody>
      </p:sp>
    </p:spTree>
    <p:extLst>
      <p:ext uri="{BB962C8B-B14F-4D97-AF65-F5344CB8AC3E}">
        <p14:creationId xmlns:p14="http://schemas.microsoft.com/office/powerpoint/2010/main" val="574271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p:txBody>
          <a:bodyPr/>
          <a:lstStyle/>
          <a:p>
            <a:pPr eaLnBrk="1" hangingPunct="1">
              <a:defRPr/>
            </a:pPr>
            <a:r>
              <a:rPr lang="en-US" altLang="en-US" sz="1400" dirty="0" smtClean="0">
                <a:latin typeface="Calibri" charset="0"/>
                <a:ea typeface="Calibri" charset="0"/>
                <a:cs typeface="Calibri" charset="0"/>
                <a:sym typeface="Calibri" charset="0"/>
              </a:rPr>
              <a:t>We first introduced our model for improving instruction and student learning when we met in January 2013.  When we first met 18 months ago, the aspects that we identified as being important  might not have made a whole lot of sense to you.   By now, we’re hoping that we are starting to build a common understanding of the importance of content and pedagogical content knowledge, formative assessment processes, fixed vs growth mindset, all of which are founded on the most reliable educational research we have been able to identify.  All of the important changes that are being made to teaching and learning in your schools are supported by a strong foundation of common beliefs, strong leadership, and collaboration with other professionals.</a:t>
            </a:r>
          </a:p>
          <a:p>
            <a:pPr eaLnBrk="1" hangingPunct="1">
              <a:defRPr/>
            </a:pP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Photo Credit</a:t>
            </a:r>
          </a:p>
          <a:p>
            <a:pPr eaLnBrk="1" hangingPunct="1">
              <a:defRPr/>
            </a:pPr>
            <a:r>
              <a:rPr lang="en-US" altLang="en-US" sz="1400" dirty="0" smtClean="0">
                <a:latin typeface="Calibri" charset="0"/>
                <a:ea typeface="ＭＳ Ｐゴシック" charset="-128"/>
                <a:sym typeface="Calibri" charset="0"/>
              </a:rPr>
              <a:t>Indian Rock Schoolhouse/ Daniel Case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User:Daniel_Case</a:t>
            </a: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October 18, 2008/ Photo URL https://</a:t>
            </a:r>
            <a:r>
              <a:rPr lang="en-US" altLang="en-US" sz="1400" dirty="0" err="1" smtClean="0">
                <a:latin typeface="Calibri" charset="0"/>
                <a:ea typeface="ＭＳ Ｐゴシック" charset="-128"/>
                <a:sym typeface="Calibri" charset="0"/>
              </a:rPr>
              <a:t>en.wikipedia.org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Indian_Rock_Schoolhouse</a:t>
            </a:r>
            <a:r>
              <a:rPr lang="en-US" altLang="en-US" sz="1400" dirty="0" smtClean="0">
                <a:latin typeface="Calibri" charset="0"/>
                <a:ea typeface="ＭＳ Ｐゴシック" charset="-128"/>
                <a:sym typeface="Calibri" charset="0"/>
              </a:rPr>
              <a:t>#/media/File:Indian_Rock_Schoolhouse,_</a:t>
            </a:r>
            <a:r>
              <a:rPr lang="en-US" altLang="en-US" sz="1400" dirty="0" err="1" smtClean="0">
                <a:latin typeface="Calibri" charset="0"/>
                <a:ea typeface="ＭＳ Ｐゴシック" charset="-128"/>
                <a:sym typeface="Calibri" charset="0"/>
              </a:rPr>
              <a:t>Amenia</a:t>
            </a:r>
            <a:r>
              <a:rPr lang="en-US" altLang="en-US" sz="1400" dirty="0" smtClean="0">
                <a:latin typeface="Calibri" charset="0"/>
                <a:ea typeface="ＭＳ Ｐゴシック" charset="-128"/>
                <a:sym typeface="Calibri" charset="0"/>
              </a:rPr>
              <a:t>,_</a:t>
            </a:r>
            <a:r>
              <a:rPr lang="en-US" altLang="en-US" sz="1400" dirty="0" err="1" smtClean="0">
                <a:latin typeface="Calibri" charset="0"/>
                <a:ea typeface="ＭＳ Ｐゴシック" charset="-128"/>
                <a:sym typeface="Calibri" charset="0"/>
              </a:rPr>
              <a:t>NY.jpg</a:t>
            </a:r>
            <a:endParaRPr lang="en-US" altLang="en-US" sz="1400" dirty="0" smtClean="0">
              <a:latin typeface="Calibri" charset="0"/>
              <a:ea typeface="ＭＳ Ｐゴシック" charset="-128"/>
              <a:sym typeface="Calibri" charset="0"/>
            </a:endParaRPr>
          </a:p>
          <a:p>
            <a:pPr eaLnBrk="1" hangingPunct="1">
              <a:defRPr/>
            </a:pPr>
            <a:endParaRPr lang="en-US" altLang="en-US" sz="1400" dirty="0" smtClean="0">
              <a:latin typeface="Calibri" charset="0"/>
              <a:ea typeface="ＭＳ Ｐゴシック" charset="-128"/>
              <a:sym typeface="Calibri" charset="0"/>
            </a:endParaRPr>
          </a:p>
          <a:p>
            <a:pPr eaLnBrk="1" hangingPunct="1">
              <a:defRPr/>
            </a:pP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984431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smtClean="0">
                <a:latin typeface="Calibri" charset="0"/>
                <a:ea typeface="Calibri" charset="0"/>
                <a:cs typeface="Calibri" charset="0"/>
                <a:sym typeface="Calibri" charset="0"/>
              </a:rPr>
              <a:t>Last summer we introduced this rather busy looking model of a research based learning cycle and have spent some time over the last year considering different aspects of a well designed lesson.  Research from </a:t>
            </a:r>
            <a:r>
              <a:rPr lang="en-US" altLang="en-US" dirty="0" smtClean="0">
                <a:latin typeface="Calibri Italic" charset="0"/>
                <a:ea typeface="Calibri Italic" charset="0"/>
                <a:cs typeface="Calibri Italic" charset="0"/>
                <a:sym typeface="Calibri Italic" charset="0"/>
              </a:rPr>
              <a:t>How Students Learn</a:t>
            </a:r>
            <a:r>
              <a:rPr lang="en-US" altLang="en-US" dirty="0" smtClean="0">
                <a:latin typeface="Calibri" charset="0"/>
                <a:ea typeface="Calibri" charset="0"/>
                <a:cs typeface="Calibri" charset="0"/>
                <a:sym typeface="Calibri" charset="0"/>
              </a:rPr>
              <a:t> and Black and </a:t>
            </a:r>
            <a:r>
              <a:rPr lang="en-US" altLang="en-US" dirty="0" err="1" smtClean="0">
                <a:latin typeface="Calibri" charset="0"/>
                <a:ea typeface="Calibri" charset="0"/>
                <a:cs typeface="Calibri" charset="0"/>
                <a:sym typeface="Calibri" charset="0"/>
              </a:rPr>
              <a:t>Wiliam’s</a:t>
            </a:r>
            <a:r>
              <a:rPr lang="en-US" altLang="en-US" dirty="0" smtClean="0">
                <a:latin typeface="Calibri" charset="0"/>
                <a:ea typeface="Calibri" charset="0"/>
                <a:cs typeface="Calibri" charset="0"/>
                <a:sym typeface="Calibri" charset="0"/>
              </a:rPr>
              <a:t> Formative assessment research have been incorporated into this lesson cycle.  If you use this framework to guide your thinking when planning your instruction, you’ll be designing a lesson supported by research that meets the criteria set out in the 5D TPEP framework as well as the changes in instruction envisioned with incorporation of the CCSSM, CCSSELA, and NGSS.</a:t>
            </a:r>
          </a:p>
          <a:p>
            <a:pPr>
              <a:defRPr/>
            </a:pPr>
            <a:endParaRPr lang="en-US" dirty="0"/>
          </a:p>
        </p:txBody>
      </p:sp>
    </p:spTree>
    <p:extLst>
      <p:ext uri="{BB962C8B-B14F-4D97-AF65-F5344CB8AC3E}">
        <p14:creationId xmlns:p14="http://schemas.microsoft.com/office/powerpoint/2010/main" val="1120035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Rot="1" noChangeAspect="1" noChangeArrowheads="1"/>
          </p:cNvSpPr>
          <p:nvPr>
            <p:ph type="sldImg"/>
          </p:nvPr>
        </p:nvSpPr>
        <p:spPr>
          <a:solidFill>
            <a:srgbClr val="FFFFFF"/>
          </a:solidFill>
          <a:ln/>
        </p:spPr>
      </p:sp>
      <p:sp>
        <p:nvSpPr>
          <p:cNvPr id="31746" name="Rectangle 2"/>
          <p:cNvSpPr>
            <a:spLocks noGrp="1" noChangeArrowheads="1"/>
          </p:cNvSpPr>
          <p:nvPr>
            <p:ph type="body" idx="1"/>
          </p:nvPr>
        </p:nvSpPr>
        <p:spPr>
          <a:ln/>
        </p:spPr>
        <p:txBody>
          <a:bodyPr/>
          <a:lstStyle/>
          <a:p>
            <a:pPr eaLnBrk="1" hangingPunct="1"/>
            <a:r>
              <a:rPr lang="en-US" altLang="en-US">
                <a:latin typeface="Calibri" charset="0"/>
                <a:ea typeface="Calibri" charset="0"/>
                <a:cs typeface="Calibri" charset="0"/>
                <a:sym typeface="Calibri" charset="0"/>
              </a:rPr>
              <a:t>One important outcome of the focus on the new standards and practices is helping students take more ownership for their own learning.  Wiliam believes the following conditions need to be in place for the shift in classroom ownership to occur.  </a:t>
            </a:r>
          </a:p>
          <a:p>
            <a:pPr eaLnBrk="1" hangingPunct="1"/>
            <a:r>
              <a:rPr lang="en-US" altLang="en-US">
                <a:latin typeface="Calibri" charset="0"/>
                <a:ea typeface="Calibri" charset="0"/>
                <a:cs typeface="Calibri" charset="0"/>
                <a:sym typeface="Calibri" charset="0"/>
              </a:rPr>
              <a:t>1.Engage students with unit big ideas and learning targets so they can monitor their own progress.</a:t>
            </a:r>
          </a:p>
          <a:p>
            <a:pPr algn="just" eaLnBrk="1" hangingPunct="1"/>
            <a:r>
              <a:rPr lang="en-US" altLang="en-US">
                <a:latin typeface="Calibri" charset="0"/>
                <a:ea typeface="Calibri" charset="0"/>
                <a:cs typeface="Calibri" charset="0"/>
                <a:sym typeface="Calibri" charset="0"/>
              </a:rPr>
              <a:t>2.	Promote the belief that ability can be improved if you work hard</a:t>
            </a:r>
          </a:p>
          <a:p>
            <a:pPr algn="just" eaLnBrk="1" hangingPunct="1"/>
            <a:r>
              <a:rPr lang="en-US" altLang="en-US">
                <a:latin typeface="Calibri" charset="0"/>
                <a:ea typeface="Calibri" charset="0"/>
                <a:cs typeface="Calibri" charset="0"/>
                <a:sym typeface="Calibri" charset="0"/>
              </a:rPr>
              <a:t>3.	Make it more difficult for students to compare themselves with others in terms of achievement.</a:t>
            </a:r>
          </a:p>
          <a:p>
            <a:pPr algn="just" eaLnBrk="1" hangingPunct="1"/>
            <a:r>
              <a:rPr lang="en-US" altLang="en-US">
                <a:latin typeface="Calibri" charset="0"/>
                <a:ea typeface="Calibri" charset="0"/>
                <a:cs typeface="Calibri" charset="0"/>
                <a:sym typeface="Calibri" charset="0"/>
              </a:rPr>
              <a:t>4.	Provide feedback that contains a recipe for future action rather than a review of deficiencies.</a:t>
            </a:r>
          </a:p>
          <a:p>
            <a:pPr algn="just" eaLnBrk="1" hangingPunct="1"/>
            <a:r>
              <a:rPr lang="en-US" altLang="en-US">
                <a:latin typeface="Calibri" charset="0"/>
                <a:ea typeface="Calibri" charset="0"/>
                <a:cs typeface="Calibri" charset="0"/>
                <a:sym typeface="Calibri" charset="0"/>
              </a:rPr>
              <a:t>5.	Use every opportunity to transfer control of the learning from the teacher to the students to support their development as learners.</a:t>
            </a:r>
          </a:p>
          <a:p>
            <a:pPr algn="just" eaLnBrk="1" hangingPunct="1"/>
            <a:r>
              <a:rPr lang="en-US" altLang="en-US">
                <a:latin typeface="Calibri" charset="0"/>
                <a:ea typeface="Calibri" charset="0"/>
                <a:cs typeface="Calibri" charset="0"/>
                <a:sym typeface="Calibri" charset="0"/>
              </a:rPr>
              <a:t>Be explicit about this in your content sessions.</a:t>
            </a:r>
          </a:p>
          <a:p>
            <a:pPr eaLnBrk="1" hangingPunct="1">
              <a:buFontTx/>
              <a:buChar char="•"/>
            </a:pPr>
            <a:endParaRPr lang="en-US" altLang="en-US">
              <a:solidFill>
                <a:srgbClr val="010101"/>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48247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p:cNvSpPr>
          <p:nvPr>
            <p:ph type="sldImg"/>
          </p:nvPr>
        </p:nvSpPr>
        <p:spPr>
          <a:solidFill>
            <a:srgbClr val="FFFFFF"/>
          </a:solidFill>
          <a:ln/>
        </p:spPr>
      </p:sp>
      <p:sp>
        <p:nvSpPr>
          <p:cNvPr id="35842" name="Rectangle 2"/>
          <p:cNvSpPr>
            <a:spLocks noGrp="1" noChangeArrowheads="1"/>
          </p:cNvSpPr>
          <p:nvPr>
            <p:ph type="body" idx="1"/>
          </p:nvPr>
        </p:nvSpPr>
        <p:spPr>
          <a:ln/>
        </p:spPr>
        <p:txBody>
          <a:bodyPr/>
          <a:lstStyle/>
          <a:p>
            <a:pPr eaLnBrk="1" hangingPunct="1">
              <a:defRPr/>
            </a:pPr>
            <a:r>
              <a:rPr lang="en-US" altLang="en-US" dirty="0" smtClean="0">
                <a:solidFill>
                  <a:srgbClr val="000000"/>
                </a:solidFill>
                <a:latin typeface="Calibri" charset="0"/>
                <a:ea typeface="Calibri" charset="0"/>
                <a:cs typeface="Calibri" charset="0"/>
                <a:sym typeface="Calibri" charset="0"/>
              </a:rPr>
              <a:t>AS YOU PROCEED THROUGH THE WEEK, REMEMBER THE PURPOSE OF THE CONTENT SESSIONS.  WE WANT YOU TO HAVE THE EXPERIENCE OF REMEMBERING WHAT IT’S LIKE TO BE A LEARNER.</a:t>
            </a:r>
          </a:p>
          <a:p>
            <a:pPr eaLnBrk="1" hangingPunct="1">
              <a:defRPr/>
            </a:pPr>
            <a:r>
              <a:rPr lang="en-US" altLang="en-US" dirty="0" smtClean="0">
                <a:solidFill>
                  <a:srgbClr val="000000"/>
                </a:solidFill>
                <a:latin typeface="Calibri" charset="0"/>
                <a:ea typeface="Calibri" charset="0"/>
                <a:cs typeface="Calibri" charset="0"/>
                <a:sym typeface="Calibri" charset="0"/>
              </a:rPr>
              <a:t>This is what some of you said last year about the importance of engaging in the content sessions as a learner:</a:t>
            </a:r>
          </a:p>
          <a:p>
            <a:pPr eaLnBrk="1" hangingPunct="1">
              <a:buClr>
                <a:srgbClr val="000000"/>
              </a:buClr>
              <a:buFont typeface="Calibri" charset="0"/>
              <a:buChar char="•"/>
              <a:defRPr/>
            </a:pPr>
            <a:r>
              <a:rPr lang="en-US" altLang="en-US" dirty="0" smtClean="0">
                <a:latin typeface="Calibri" charset="0"/>
                <a:ea typeface="Calibri" charset="0"/>
                <a:cs typeface="Calibri" charset="0"/>
                <a:sym typeface="Calibri" charset="0"/>
              </a:rPr>
              <a:t>The content sessions put me in the learner's seat, giving me perspective on the challenges and rewards my students will face.</a:t>
            </a:r>
          </a:p>
          <a:p>
            <a:pPr eaLnBrk="1" hangingPunct="1">
              <a:buClr>
                <a:srgbClr val="000000"/>
              </a:buClr>
              <a:buFont typeface="Calibri" charset="0"/>
              <a:buChar char="•"/>
              <a:defRPr/>
            </a:pPr>
            <a:r>
              <a:rPr lang="en-US" altLang="en-US" dirty="0" smtClean="0">
                <a:solidFill>
                  <a:srgbClr val="000000"/>
                </a:solidFill>
                <a:latin typeface="Calibri" charset="0"/>
                <a:ea typeface="Calibri" charset="0"/>
                <a:cs typeface="Calibri" charset="0"/>
                <a:sym typeface="Calibri" charset="0"/>
              </a:rPr>
              <a:t>How it feels to struggle , to be confused and what can be done to help learners break through to the new concept.</a:t>
            </a:r>
          </a:p>
        </p:txBody>
      </p:sp>
    </p:spTree>
    <p:extLst>
      <p:ext uri="{BB962C8B-B14F-4D97-AF65-F5344CB8AC3E}">
        <p14:creationId xmlns:p14="http://schemas.microsoft.com/office/powerpoint/2010/main" val="921885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Rot="1" noChangeAspect="1" noChangeArrowheads="1"/>
          </p:cNvSpPr>
          <p:nvPr>
            <p:ph type="sldImg"/>
          </p:nvPr>
        </p:nvSpPr>
        <p:spPr>
          <a:solidFill>
            <a:srgbClr val="FFFFFF"/>
          </a:solidFill>
          <a:ln/>
        </p:spPr>
      </p:sp>
      <p:sp>
        <p:nvSpPr>
          <p:cNvPr id="58370" name="Rectangle 2"/>
          <p:cNvSpPr>
            <a:spLocks noGrp="1" noChangeArrowheads="1"/>
          </p:cNvSpPr>
          <p:nvPr>
            <p:ph type="body" idx="1"/>
          </p:nvPr>
        </p:nvSpPr>
        <p:spPr>
          <a:ln/>
          <a:extLst>
            <a:ext uri="{909E8E84-426E-40dd-AFC4-6F175D3DCCD1}"/>
            <a:ext uri="{91240B29-F687-4f45-9708-019B960494DF}"/>
            <a:ext uri="{AF507438-7753-43e0-B8FC-AC1667EBCBE1}"/>
            <a:ext uri="{53640926-AAD7-44d8-BBD7-CCE9431645EC}"/>
          </a:extLst>
        </p:spPr>
        <p:txBody>
          <a:bodyPr/>
          <a:lstStyle/>
          <a:p>
            <a:pPr eaLnBrk="1" hangingPunct="1">
              <a:defRPr/>
            </a:pPr>
            <a:r>
              <a:rPr lang="en-US" altLang="en-US" dirty="0" smtClean="0">
                <a:latin typeface="Calibri" charset="0"/>
                <a:ea typeface="Calibri" charset="0"/>
                <a:cs typeface="Calibri" charset="0"/>
                <a:sym typeface="Calibri" charset="0"/>
              </a:rPr>
              <a:t>During the week, in both content and breakout and application sessions, we’ll ask you to keep these questions in mind about your learning and your instructional practice.</a:t>
            </a:r>
          </a:p>
          <a:p>
            <a:pPr eaLnBrk="1" hangingPunct="1">
              <a:defRPr/>
            </a:pPr>
            <a:r>
              <a:rPr lang="en-US" altLang="en-US" dirty="0" smtClean="0">
                <a:latin typeface="Calibri" charset="0"/>
                <a:ea typeface="Calibri" charset="0"/>
                <a:cs typeface="Calibri" charset="0"/>
                <a:sym typeface="Calibri" charset="0"/>
              </a:rPr>
              <a:t>Where am I going?  </a:t>
            </a:r>
          </a:p>
          <a:p>
            <a:pPr eaLnBrk="1" hangingPunct="1">
              <a:defRPr/>
            </a:pPr>
            <a:r>
              <a:rPr lang="en-US" altLang="en-US" dirty="0" smtClean="0">
                <a:latin typeface="Calibri" charset="0"/>
                <a:ea typeface="Calibri" charset="0"/>
                <a:cs typeface="Calibri" charset="0"/>
                <a:sym typeface="Calibri" charset="0"/>
              </a:rPr>
              <a:t>Where am I now?  </a:t>
            </a:r>
          </a:p>
          <a:p>
            <a:pPr eaLnBrk="1" hangingPunct="1">
              <a:defRPr/>
            </a:pPr>
            <a:r>
              <a:rPr lang="en-US" altLang="en-US" dirty="0" smtClean="0">
                <a:latin typeface="Calibri" charset="0"/>
                <a:ea typeface="Calibri" charset="0"/>
                <a:cs typeface="Calibri" charset="0"/>
                <a:sym typeface="Calibri" charset="0"/>
              </a:rPr>
              <a:t>How do I close the gap?  </a:t>
            </a:r>
          </a:p>
          <a:p>
            <a:pPr eaLnBrk="1" hangingPunct="1">
              <a:defRPr/>
            </a:pPr>
            <a:r>
              <a:rPr lang="en-US" altLang="en-US" dirty="0" smtClean="0">
                <a:latin typeface="Calibri" charset="0"/>
                <a:ea typeface="Calibri" charset="0"/>
                <a:cs typeface="Calibri" charset="0"/>
                <a:sym typeface="Calibri" charset="0"/>
              </a:rPr>
              <a:t>WE’RE THINKING ABOUT HOW WE CAN STRUCTURE YOUR PLC WORK DIFFERENTLY IN ORDER TO SUPPORT YOUR TPEP PROFESSIONAL GROWTH GOALS.  WE’LL TALK ABOUT THOSE IDEAS LATER ON THIS WEEK.</a:t>
            </a:r>
          </a:p>
          <a:p>
            <a:pPr eaLnBrk="1" hangingPunct="1">
              <a:defRPr/>
            </a:pPr>
            <a:endParaRPr lang="en-US" altLang="en-US" dirty="0" smtClean="0">
              <a:latin typeface="Calibri" charset="0"/>
              <a:ea typeface="ＭＳ Ｐゴシック" charset="-128"/>
              <a:sym typeface="Calibri" charset="0"/>
            </a:endParaRPr>
          </a:p>
          <a:p>
            <a:pPr eaLnBrk="1" hangingPunct="1">
              <a:defRPr/>
            </a:pPr>
            <a:r>
              <a:rPr lang="en-US" altLang="en-US" dirty="0" smtClean="0">
                <a:latin typeface="Calibri" charset="0"/>
                <a:ea typeface="ＭＳ Ｐゴシック" charset="-128"/>
                <a:sym typeface="Calibri" charset="0"/>
              </a:rPr>
              <a:t>Photo Credit</a:t>
            </a:r>
          </a:p>
          <a:p>
            <a:pPr eaLnBrk="1" hangingPunct="1">
              <a:defRPr/>
            </a:pPr>
            <a:r>
              <a:rPr lang="en-US" altLang="en-US" dirty="0" err="1" smtClean="0">
                <a:latin typeface="Calibri" charset="0"/>
                <a:ea typeface="ＭＳ Ｐゴシック" charset="-128"/>
                <a:sym typeface="Calibri" charset="0"/>
              </a:rPr>
              <a:t>Pixabay</a:t>
            </a:r>
            <a:r>
              <a:rPr lang="en-US" altLang="en-US" dirty="0" smtClean="0">
                <a:latin typeface="Calibri" charset="0"/>
                <a:ea typeface="ＭＳ Ｐゴシック" charset="-128"/>
                <a:sym typeface="Calibri" charset="0"/>
              </a:rPr>
              <a:t>/ No attribution necessary.</a:t>
            </a:r>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42951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Rot="1" noChangeAspect="1" noChangeArrowheads="1"/>
          </p:cNvSpPr>
          <p:nvPr>
            <p:ph type="sldImg"/>
          </p:nvPr>
        </p:nvSpPr>
        <p:spPr>
          <a:solidFill>
            <a:srgbClr val="FFFFFF"/>
          </a:solidFill>
          <a:ln/>
        </p:spPr>
      </p:sp>
      <p:sp>
        <p:nvSpPr>
          <p:cNvPr id="39938" name="Rectangle 2"/>
          <p:cNvSpPr>
            <a:spLocks noGrp="1" noChangeArrowheads="1"/>
          </p:cNvSpPr>
          <p:nvPr>
            <p:ph type="body" idx="1"/>
          </p:nvPr>
        </p:nvSpPr>
        <p:spPr>
          <a:ln/>
        </p:spPr>
        <p:txBody>
          <a:bodyPr/>
          <a:lstStyle/>
          <a:p>
            <a:pPr eaLnBrk="1" hangingPunct="1">
              <a:tabLst>
                <a:tab pos="1128713" algn="l"/>
              </a:tabLst>
            </a:pPr>
            <a:r>
              <a:rPr lang="en-US" altLang="en-US">
                <a:latin typeface="Calibri" charset="0"/>
                <a:ea typeface="Calibri" charset="0"/>
                <a:cs typeface="Calibri" charset="0"/>
                <a:sym typeface="Calibri" charset="0"/>
              </a:rPr>
              <a:t>Learning target for this session is:</a:t>
            </a:r>
          </a:p>
          <a:p>
            <a:pPr eaLnBrk="1" hangingPunct="1">
              <a:buFontTx/>
              <a:buChar char="•"/>
              <a:tabLst>
                <a:tab pos="1128713" algn="l"/>
              </a:tabLst>
            </a:pPr>
            <a:r>
              <a:rPr lang="en-US" altLang="en-US">
                <a:latin typeface="Calibri" charset="0"/>
                <a:ea typeface="Calibri" charset="0"/>
                <a:cs typeface="Calibri" charset="0"/>
                <a:sym typeface="Calibri" charset="0"/>
              </a:rPr>
              <a:t>What is the structure of the NGSS?  How can I read it? What is Washington state’s implementation plan?</a:t>
            </a:r>
          </a:p>
          <a:p>
            <a:pPr eaLnBrk="1" hangingPunct="1">
              <a:tabLst>
                <a:tab pos="1128713" algn="l"/>
              </a:tabLst>
            </a:pPr>
            <a:r>
              <a:rPr lang="en-US" altLang="en-US">
                <a:latin typeface="Calibri" charset="0"/>
                <a:ea typeface="Calibri" charset="0"/>
                <a:cs typeface="Calibri" charset="0"/>
                <a:sym typeface="Calibri" charset="0"/>
              </a:rPr>
              <a:t>If we’re successful, at the end of the session, you should be able to:</a:t>
            </a:r>
          </a:p>
          <a:p>
            <a:pPr eaLnBrk="1" hangingPunct="1">
              <a:buFontTx/>
              <a:buChar char="•"/>
              <a:tabLst>
                <a:tab pos="1128713" algn="l"/>
              </a:tabLst>
            </a:pPr>
            <a:r>
              <a:rPr lang="en-US" altLang="en-US">
                <a:latin typeface="Calibri" charset="0"/>
                <a:ea typeface="Calibri" charset="0"/>
                <a:cs typeface="Calibri" charset="0"/>
                <a:sym typeface="Calibri" charset="0"/>
              </a:rPr>
              <a:t>I can define the different components of the NGSS and when those components should be implemented in my own classroom instruction.</a:t>
            </a:r>
          </a:p>
          <a:p>
            <a:pPr eaLnBrk="1" hangingPunct="1">
              <a:buFontTx/>
              <a:buChar char="•"/>
              <a:tabLst>
                <a:tab pos="1128713" algn="l"/>
              </a:tabLst>
            </a:pPr>
            <a:endParaRPr lang="en-US" altLang="en-US">
              <a:latin typeface="Calibri" charset="0"/>
              <a:ea typeface="Calibri" charset="0"/>
              <a:cs typeface="Calibri" charset="0"/>
              <a:sym typeface="Calibri" charset="0"/>
            </a:endParaRPr>
          </a:p>
          <a:p>
            <a:pPr eaLnBrk="1" hangingPunct="1">
              <a:tabLst>
                <a:tab pos="1128713" algn="l"/>
              </a:tabLst>
            </a:pPr>
            <a:r>
              <a:rPr lang="en-US" altLang="en-US">
                <a:latin typeface="Calibri" charset="0"/>
                <a:ea typeface="Calibri" charset="0"/>
                <a:cs typeface="Calibri" charset="0"/>
                <a:sym typeface="Calibri" charset="0"/>
              </a:rPr>
              <a:t>Photo Credit</a:t>
            </a:r>
          </a:p>
          <a:p>
            <a:pPr eaLnBrk="1" hangingPunct="1">
              <a:tabLst>
                <a:tab pos="1128713" algn="l"/>
              </a:tabLst>
            </a:pPr>
            <a:r>
              <a:rPr lang="en-US" altLang="en-US">
                <a:latin typeface="Calibri" charset="0"/>
                <a:ea typeface="Calibri" charset="0"/>
                <a:cs typeface="Calibri" charset="0"/>
                <a:sym typeface="Calibri" charset="0"/>
              </a:rPr>
              <a:t>Pixabay- no attribution required</a:t>
            </a:r>
          </a:p>
          <a:p>
            <a:pPr eaLnBrk="1" hangingPunct="1">
              <a:tabLst>
                <a:tab pos="1128713" algn="l"/>
              </a:tabLst>
            </a:pPr>
            <a:endParaRPr lang="en-US" altLang="en-US">
              <a:latin typeface="Calibri" charset="0"/>
              <a:ea typeface="Calibri" charset="0"/>
              <a:cs typeface="Calibri" charset="0"/>
              <a:sym typeface="Calibri" charset="0"/>
            </a:endParaRPr>
          </a:p>
        </p:txBody>
      </p:sp>
    </p:spTree>
    <p:extLst>
      <p:ext uri="{BB962C8B-B14F-4D97-AF65-F5344CB8AC3E}">
        <p14:creationId xmlns:p14="http://schemas.microsoft.com/office/powerpoint/2010/main" val="324144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33744085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5569444"/>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5661284D-EF77-6D43-B280-85C7179771DD}" type="slidenum">
              <a:rPr lang="en-US" altLang="en-US"/>
              <a:pPr/>
              <a:t>‹#›</a:t>
            </a:fld>
            <a:endParaRPr lang="en-US" altLang="en-US"/>
          </a:p>
        </p:txBody>
      </p:sp>
    </p:spTree>
    <p:extLst>
      <p:ext uri="{BB962C8B-B14F-4D97-AF65-F5344CB8AC3E}">
        <p14:creationId xmlns:p14="http://schemas.microsoft.com/office/powerpoint/2010/main" val="324553169"/>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111CD9CE-946B-8441-B3B0-AD0E3D38D1C8}" type="slidenum">
              <a:rPr lang="en-US" altLang="en-US"/>
              <a:pPr/>
              <a:t>‹#›</a:t>
            </a:fld>
            <a:endParaRPr lang="en-US" altLang="en-US"/>
          </a:p>
        </p:txBody>
      </p:sp>
    </p:spTree>
    <p:extLst>
      <p:ext uri="{BB962C8B-B14F-4D97-AF65-F5344CB8AC3E}">
        <p14:creationId xmlns:p14="http://schemas.microsoft.com/office/powerpoint/2010/main" val="15664800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fld id="{11724A07-52F8-214F-9E64-69691E5AA0CD}" type="slidenum">
              <a:rPr lang="en-US" altLang="en-US"/>
              <a:pPr/>
              <a:t>‹#›</a:t>
            </a:fld>
            <a:endParaRPr lang="en-US" altLang="en-US"/>
          </a:p>
        </p:txBody>
      </p:sp>
    </p:spTree>
    <p:extLst>
      <p:ext uri="{BB962C8B-B14F-4D97-AF65-F5344CB8AC3E}">
        <p14:creationId xmlns:p14="http://schemas.microsoft.com/office/powerpoint/2010/main" val="2115518846"/>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fld id="{CCCEE89C-5622-9A47-BD3C-B94F5CC0B405}" type="slidenum">
              <a:rPr lang="en-US" altLang="en-US"/>
              <a:pPr/>
              <a:t>‹#›</a:t>
            </a:fld>
            <a:endParaRPr lang="en-US" altLang="en-US"/>
          </a:p>
        </p:txBody>
      </p:sp>
    </p:spTree>
    <p:extLst>
      <p:ext uri="{BB962C8B-B14F-4D97-AF65-F5344CB8AC3E}">
        <p14:creationId xmlns:p14="http://schemas.microsoft.com/office/powerpoint/2010/main" val="1785984990"/>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fld id="{91199D06-B35A-1641-8D73-8C2D4053D3A9}" type="slidenum">
              <a:rPr lang="en-US" altLang="en-US"/>
              <a:pPr/>
              <a:t>‹#›</a:t>
            </a:fld>
            <a:endParaRPr lang="en-US" altLang="en-US"/>
          </a:p>
        </p:txBody>
      </p:sp>
    </p:spTree>
    <p:extLst>
      <p:ext uri="{BB962C8B-B14F-4D97-AF65-F5344CB8AC3E}">
        <p14:creationId xmlns:p14="http://schemas.microsoft.com/office/powerpoint/2010/main" val="1670792811"/>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fld id="{13834359-C625-7645-8DA7-DAFFAAC34956}" type="slidenum">
              <a:rPr lang="en-US" altLang="en-US"/>
              <a:pPr/>
              <a:t>‹#›</a:t>
            </a:fld>
            <a:endParaRPr lang="en-US" altLang="en-US"/>
          </a:p>
        </p:txBody>
      </p:sp>
    </p:spTree>
    <p:extLst>
      <p:ext uri="{BB962C8B-B14F-4D97-AF65-F5344CB8AC3E}">
        <p14:creationId xmlns:p14="http://schemas.microsoft.com/office/powerpoint/2010/main" val="518606305"/>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fld id="{E39EDEBE-F229-EB4B-9EF5-4D8FB7E58DAD}" type="slidenum">
              <a:rPr lang="en-US" altLang="en-US"/>
              <a:pPr/>
              <a:t>‹#›</a:t>
            </a:fld>
            <a:endParaRPr lang="en-US" altLang="en-US"/>
          </a:p>
        </p:txBody>
      </p:sp>
    </p:spTree>
    <p:extLst>
      <p:ext uri="{BB962C8B-B14F-4D97-AF65-F5344CB8AC3E}">
        <p14:creationId xmlns:p14="http://schemas.microsoft.com/office/powerpoint/2010/main" val="1727528609"/>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fld id="{66485D1F-92A8-AE42-9CEE-C3D3CD87C477}" type="slidenum">
              <a:rPr lang="en-US" altLang="en-US"/>
              <a:pPr/>
              <a:t>‹#›</a:t>
            </a:fld>
            <a:endParaRPr lang="en-US" altLang="en-US"/>
          </a:p>
        </p:txBody>
      </p:sp>
    </p:spTree>
    <p:extLst>
      <p:ext uri="{BB962C8B-B14F-4D97-AF65-F5344CB8AC3E}">
        <p14:creationId xmlns:p14="http://schemas.microsoft.com/office/powerpoint/2010/main" val="59442402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fld id="{2F1F6EC2-8D51-1846-BF69-998F5BE647AD}" type="slidenum">
              <a:rPr lang="en-US" altLang="en-US"/>
              <a:pPr/>
              <a:t>‹#›</a:t>
            </a:fld>
            <a:endParaRPr lang="en-US" altLang="en-US"/>
          </a:p>
        </p:txBody>
      </p:sp>
    </p:spTree>
    <p:extLst>
      <p:ext uri="{BB962C8B-B14F-4D97-AF65-F5344CB8AC3E}">
        <p14:creationId xmlns:p14="http://schemas.microsoft.com/office/powerpoint/2010/main" val="390628717"/>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105D5817-6073-9348-A410-824F261CAE51}" type="slidenum">
              <a:rPr lang="en-US" altLang="en-US"/>
              <a:pPr/>
              <a:t>‹#›</a:t>
            </a:fld>
            <a:endParaRPr lang="en-US" altLang="en-US"/>
          </a:p>
        </p:txBody>
      </p:sp>
    </p:spTree>
    <p:extLst>
      <p:ext uri="{BB962C8B-B14F-4D97-AF65-F5344CB8AC3E}">
        <p14:creationId xmlns:p14="http://schemas.microsoft.com/office/powerpoint/2010/main" val="43933774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3975" y="177800"/>
            <a:ext cx="1838325" cy="577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62575" cy="577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9773176"/>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2088" y="363538"/>
            <a:ext cx="1973262" cy="581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2300" y="363538"/>
            <a:ext cx="5767388" cy="58134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fld id="{550A2FA4-3553-7145-9705-B66308380F17}" type="slidenum">
              <a:rPr lang="en-US" altLang="en-US"/>
              <a:pPr/>
              <a:t>‹#›</a:t>
            </a:fld>
            <a:endParaRPr lang="en-US" altLang="en-US"/>
          </a:p>
        </p:txBody>
      </p:sp>
    </p:spTree>
    <p:extLst>
      <p:ext uri="{BB962C8B-B14F-4D97-AF65-F5344CB8AC3E}">
        <p14:creationId xmlns:p14="http://schemas.microsoft.com/office/powerpoint/2010/main" val="900617794"/>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218519702"/>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6573722"/>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880361056"/>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0013" y="3886200"/>
            <a:ext cx="3124200" cy="2971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3886200"/>
            <a:ext cx="3124200" cy="2971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940362"/>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102282"/>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7782235"/>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9339890"/>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68479111"/>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6665165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8F896D38-27C6-654D-8C14-A012A60A74E3}" type="slidenum">
              <a:rPr lang="en-US" altLang="en-US"/>
              <a:pPr/>
              <a:t>‹#›</a:t>
            </a:fld>
            <a:endParaRPr lang="en-US" altLang="en-US"/>
          </a:p>
        </p:txBody>
      </p:sp>
    </p:spTree>
    <p:extLst>
      <p:ext uri="{BB962C8B-B14F-4D97-AF65-F5344CB8AC3E}">
        <p14:creationId xmlns:p14="http://schemas.microsoft.com/office/powerpoint/2010/main" val="148060103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30008"/>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843088"/>
            <a:ext cx="1943100" cy="50149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843088"/>
            <a:ext cx="5676900" cy="50149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109995"/>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385096341"/>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974776"/>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969600069"/>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66800"/>
            <a:ext cx="4038600" cy="5059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4038600" cy="5059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5424825"/>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4691289"/>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572182819"/>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7846245"/>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1965878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96867AB8-63B6-3344-8321-328B782EBDB5}" type="slidenum">
              <a:rPr lang="en-US" altLang="en-US"/>
              <a:pPr/>
              <a:t>‹#›</a:t>
            </a:fld>
            <a:endParaRPr lang="en-US" altLang="en-US"/>
          </a:p>
        </p:txBody>
      </p:sp>
    </p:spTree>
    <p:extLst>
      <p:ext uri="{BB962C8B-B14F-4D97-AF65-F5344CB8AC3E}">
        <p14:creationId xmlns:p14="http://schemas.microsoft.com/office/powerpoint/2010/main" val="1568611070"/>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73721652"/>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4719423"/>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65125"/>
            <a:ext cx="2057400" cy="57610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65125"/>
            <a:ext cx="6019800" cy="5761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372111"/>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42EE6E6-23D0-E844-A3F9-687DA71562DA}" type="slidenum">
              <a:rPr lang="en-US" altLang="en-US"/>
              <a:pPr/>
              <a:t>‹#›</a:t>
            </a:fld>
            <a:endParaRPr lang="en-US" altLang="en-US"/>
          </a:p>
        </p:txBody>
      </p:sp>
    </p:spTree>
    <p:extLst>
      <p:ext uri="{BB962C8B-B14F-4D97-AF65-F5344CB8AC3E}">
        <p14:creationId xmlns:p14="http://schemas.microsoft.com/office/powerpoint/2010/main" val="1733541878"/>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1C94342-4F4F-D149-AAA3-EC47671E66EF}" type="slidenum">
              <a:rPr lang="en-US" altLang="en-US"/>
              <a:pPr/>
              <a:t>‹#›</a:t>
            </a:fld>
            <a:endParaRPr lang="en-US" altLang="en-US"/>
          </a:p>
        </p:txBody>
      </p:sp>
    </p:spTree>
    <p:extLst>
      <p:ext uri="{BB962C8B-B14F-4D97-AF65-F5344CB8AC3E}">
        <p14:creationId xmlns:p14="http://schemas.microsoft.com/office/powerpoint/2010/main" val="727704697"/>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94294638-6F12-8D4A-874F-88F63F533668}" type="slidenum">
              <a:rPr lang="en-US" altLang="en-US"/>
              <a:pPr/>
              <a:t>‹#›</a:t>
            </a:fld>
            <a:endParaRPr lang="en-US" altLang="en-US"/>
          </a:p>
        </p:txBody>
      </p:sp>
    </p:spTree>
    <p:extLst>
      <p:ext uri="{BB962C8B-B14F-4D97-AF65-F5344CB8AC3E}">
        <p14:creationId xmlns:p14="http://schemas.microsoft.com/office/powerpoint/2010/main" val="613472814"/>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5B6D0887-B66D-D54D-8C25-C8348308E797}" type="slidenum">
              <a:rPr lang="en-US" altLang="en-US"/>
              <a:pPr/>
              <a:t>‹#›</a:t>
            </a:fld>
            <a:endParaRPr lang="en-US" altLang="en-US"/>
          </a:p>
        </p:txBody>
      </p:sp>
    </p:spTree>
    <p:extLst>
      <p:ext uri="{BB962C8B-B14F-4D97-AF65-F5344CB8AC3E}">
        <p14:creationId xmlns:p14="http://schemas.microsoft.com/office/powerpoint/2010/main" val="56859565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F8A56E78-53AD-304C-A4B3-7631CFE05B68}" type="slidenum">
              <a:rPr lang="en-US" altLang="en-US"/>
              <a:pPr/>
              <a:t>‹#›</a:t>
            </a:fld>
            <a:endParaRPr lang="en-US" altLang="en-US"/>
          </a:p>
        </p:txBody>
      </p:sp>
    </p:spTree>
    <p:extLst>
      <p:ext uri="{BB962C8B-B14F-4D97-AF65-F5344CB8AC3E}">
        <p14:creationId xmlns:p14="http://schemas.microsoft.com/office/powerpoint/2010/main" val="84877207"/>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93D68F40-73B4-BE46-9A38-64C0022E7CE2}" type="slidenum">
              <a:rPr lang="en-US" altLang="en-US"/>
              <a:pPr/>
              <a:t>‹#›</a:t>
            </a:fld>
            <a:endParaRPr lang="en-US" altLang="en-US"/>
          </a:p>
        </p:txBody>
      </p:sp>
    </p:spTree>
    <p:extLst>
      <p:ext uri="{BB962C8B-B14F-4D97-AF65-F5344CB8AC3E}">
        <p14:creationId xmlns:p14="http://schemas.microsoft.com/office/powerpoint/2010/main" val="602076441"/>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BF48A9BE-D701-2544-8FBF-E6C86F6815D9}" type="slidenum">
              <a:rPr lang="en-US" altLang="en-US"/>
              <a:pPr/>
              <a:t>‹#›</a:t>
            </a:fld>
            <a:endParaRPr lang="en-US" altLang="en-US"/>
          </a:p>
        </p:txBody>
      </p:sp>
    </p:spTree>
    <p:extLst>
      <p:ext uri="{BB962C8B-B14F-4D97-AF65-F5344CB8AC3E}">
        <p14:creationId xmlns:p14="http://schemas.microsoft.com/office/powerpoint/2010/main" val="1557992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E3AC7CE5-9E41-4A44-B5F5-347A8C2F9D6A}" type="slidenum">
              <a:rPr lang="en-US" altLang="en-US"/>
              <a:pPr/>
              <a:t>‹#›</a:t>
            </a:fld>
            <a:endParaRPr lang="en-US" altLang="en-US"/>
          </a:p>
        </p:txBody>
      </p:sp>
    </p:spTree>
    <p:extLst>
      <p:ext uri="{BB962C8B-B14F-4D97-AF65-F5344CB8AC3E}">
        <p14:creationId xmlns:p14="http://schemas.microsoft.com/office/powerpoint/2010/main" val="113700291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12A7EA6-F248-DE4D-92FD-E2A1B344D335}" type="slidenum">
              <a:rPr lang="en-US" altLang="en-US"/>
              <a:pPr/>
              <a:t>‹#›</a:t>
            </a:fld>
            <a:endParaRPr lang="en-US" altLang="en-US"/>
          </a:p>
        </p:txBody>
      </p:sp>
    </p:spTree>
    <p:extLst>
      <p:ext uri="{BB962C8B-B14F-4D97-AF65-F5344CB8AC3E}">
        <p14:creationId xmlns:p14="http://schemas.microsoft.com/office/powerpoint/2010/main" val="734975268"/>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BAEAD1F4-4676-F44F-A18E-A7D65BB66C00}" type="slidenum">
              <a:rPr lang="en-US" altLang="en-US"/>
              <a:pPr/>
              <a:t>‹#›</a:t>
            </a:fld>
            <a:endParaRPr lang="en-US" altLang="en-US"/>
          </a:p>
        </p:txBody>
      </p:sp>
    </p:spTree>
    <p:extLst>
      <p:ext uri="{BB962C8B-B14F-4D97-AF65-F5344CB8AC3E}">
        <p14:creationId xmlns:p14="http://schemas.microsoft.com/office/powerpoint/2010/main" val="403391732"/>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93BC514B-7343-2441-9658-FB2AE4F44812}" type="slidenum">
              <a:rPr lang="en-US" altLang="en-US"/>
              <a:pPr/>
              <a:t>‹#›</a:t>
            </a:fld>
            <a:endParaRPr lang="en-US" altLang="en-US"/>
          </a:p>
        </p:txBody>
      </p:sp>
    </p:spTree>
    <p:extLst>
      <p:ext uri="{BB962C8B-B14F-4D97-AF65-F5344CB8AC3E}">
        <p14:creationId xmlns:p14="http://schemas.microsoft.com/office/powerpoint/2010/main" val="198966145"/>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7E1CD38-3686-A543-A7A8-06E4A6E644D7}" type="slidenum">
              <a:rPr lang="en-US" altLang="en-US"/>
              <a:pPr/>
              <a:t>‹#›</a:t>
            </a:fld>
            <a:endParaRPr lang="en-US" altLang="en-US"/>
          </a:p>
        </p:txBody>
      </p:sp>
    </p:spTree>
    <p:extLst>
      <p:ext uri="{BB962C8B-B14F-4D97-AF65-F5344CB8AC3E}">
        <p14:creationId xmlns:p14="http://schemas.microsoft.com/office/powerpoint/2010/main" val="39196063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DF293CA7-9F44-5D45-BB0E-54CE0DCAB909}" type="slidenum">
              <a:rPr lang="en-US" altLang="en-US"/>
              <a:pPr/>
              <a:t>‹#›</a:t>
            </a:fld>
            <a:endParaRPr lang="en-US" altLang="en-US"/>
          </a:p>
        </p:txBody>
      </p:sp>
    </p:spTree>
    <p:extLst>
      <p:ext uri="{BB962C8B-B14F-4D97-AF65-F5344CB8AC3E}">
        <p14:creationId xmlns:p14="http://schemas.microsoft.com/office/powerpoint/2010/main" val="129855182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D814EFAB-D606-4842-8CAB-8985D688B653}" type="slidenum">
              <a:rPr lang="en-US" altLang="en-US"/>
              <a:pPr/>
              <a:t>‹#›</a:t>
            </a:fld>
            <a:endParaRPr lang="en-US" altLang="en-US"/>
          </a:p>
        </p:txBody>
      </p:sp>
    </p:spTree>
    <p:extLst>
      <p:ext uri="{BB962C8B-B14F-4D97-AF65-F5344CB8AC3E}">
        <p14:creationId xmlns:p14="http://schemas.microsoft.com/office/powerpoint/2010/main" val="203161792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185551CA-BCBC-6D42-8E88-8E53412498DD}" type="slidenum">
              <a:rPr lang="en-US" altLang="en-US"/>
              <a:pPr/>
              <a:t>‹#›</a:t>
            </a:fld>
            <a:endParaRPr lang="en-US" altLang="en-US"/>
          </a:p>
        </p:txBody>
      </p:sp>
    </p:spTree>
    <p:extLst>
      <p:ext uri="{BB962C8B-B14F-4D97-AF65-F5344CB8AC3E}">
        <p14:creationId xmlns:p14="http://schemas.microsoft.com/office/powerpoint/2010/main" val="41249498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0FF0170A-F58E-AC43-9DAB-843F7BCB2D37}" type="slidenum">
              <a:rPr lang="en-US" altLang="en-US"/>
              <a:pPr/>
              <a:t>‹#›</a:t>
            </a:fld>
            <a:endParaRPr lang="en-US" altLang="en-US"/>
          </a:p>
        </p:txBody>
      </p:sp>
    </p:spTree>
    <p:extLst>
      <p:ext uri="{BB962C8B-B14F-4D97-AF65-F5344CB8AC3E}">
        <p14:creationId xmlns:p14="http://schemas.microsoft.com/office/powerpoint/2010/main" val="7259499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18AC2B99-82A6-A947-B426-AAF3E3D51A55}" type="slidenum">
              <a:rPr lang="en-US" altLang="en-US"/>
              <a:pPr/>
              <a:t>‹#›</a:t>
            </a:fld>
            <a:endParaRPr lang="en-US" altLang="en-US"/>
          </a:p>
        </p:txBody>
      </p:sp>
    </p:spTree>
    <p:extLst>
      <p:ext uri="{BB962C8B-B14F-4D97-AF65-F5344CB8AC3E}">
        <p14:creationId xmlns:p14="http://schemas.microsoft.com/office/powerpoint/2010/main" val="11863454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165551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4BE9BBC4-7687-C54C-A822-35D9FBFBF079}" type="slidenum">
              <a:rPr lang="en-US" altLang="en-US"/>
              <a:pPr/>
              <a:t>‹#›</a:t>
            </a:fld>
            <a:endParaRPr lang="en-US" altLang="en-US"/>
          </a:p>
        </p:txBody>
      </p:sp>
    </p:spTree>
    <p:extLst>
      <p:ext uri="{BB962C8B-B14F-4D97-AF65-F5344CB8AC3E}">
        <p14:creationId xmlns:p14="http://schemas.microsoft.com/office/powerpoint/2010/main" val="167062294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00F18CB2-858D-7747-B320-190D2D70B6BE}" type="slidenum">
              <a:rPr lang="en-US" altLang="en-US"/>
              <a:pPr/>
              <a:t>‹#›</a:t>
            </a:fld>
            <a:endParaRPr lang="en-US" altLang="en-US"/>
          </a:p>
        </p:txBody>
      </p:sp>
    </p:spTree>
    <p:extLst>
      <p:ext uri="{BB962C8B-B14F-4D97-AF65-F5344CB8AC3E}">
        <p14:creationId xmlns:p14="http://schemas.microsoft.com/office/powerpoint/2010/main" val="195863573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858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49B7AC1C-C4C9-624C-A3B1-3A88E6C61503}" type="slidenum">
              <a:rPr lang="en-US" altLang="en-US"/>
              <a:pPr/>
              <a:t>‹#›</a:t>
            </a:fld>
            <a:endParaRPr lang="en-US" altLang="en-US"/>
          </a:p>
        </p:txBody>
      </p:sp>
    </p:spTree>
    <p:extLst>
      <p:ext uri="{BB962C8B-B14F-4D97-AF65-F5344CB8AC3E}">
        <p14:creationId xmlns:p14="http://schemas.microsoft.com/office/powerpoint/2010/main" val="1400689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33818354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67301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5440421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945476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555377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183568826"/>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364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592531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4634849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35637410"/>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10480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584680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2388192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13031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5440882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01825"/>
            <a:ext cx="3600450" cy="4106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901825"/>
            <a:ext cx="3600450" cy="41068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701169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502830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838479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0450" cy="401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943100"/>
            <a:ext cx="3600450" cy="401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0598332"/>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959811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1116207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78381308"/>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3657234"/>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3975" y="168275"/>
            <a:ext cx="1838325" cy="58404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68275"/>
            <a:ext cx="5362575" cy="58404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658363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251821366"/>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4408703"/>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361498123"/>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0450" cy="401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943100"/>
            <a:ext cx="3600450" cy="401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0694476"/>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839683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4277335"/>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7040110"/>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248363"/>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7316871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2799836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5853980"/>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3975" y="177800"/>
            <a:ext cx="1838325" cy="577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62575" cy="577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037605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CFE0674A-D52C-6740-8916-FF1350C573A1}" type="slidenum">
              <a:rPr lang="en-US" altLang="en-US"/>
              <a:pPr/>
              <a:t>‹#›</a:t>
            </a:fld>
            <a:endParaRPr lang="en-US" altLang="en-US"/>
          </a:p>
        </p:txBody>
      </p:sp>
    </p:spTree>
    <p:extLst>
      <p:ext uri="{BB962C8B-B14F-4D97-AF65-F5344CB8AC3E}">
        <p14:creationId xmlns:p14="http://schemas.microsoft.com/office/powerpoint/2010/main" val="1089190222"/>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D3916020-7098-C34B-B4CA-50C4A2F913CE}" type="slidenum">
              <a:rPr lang="en-US" altLang="en-US"/>
              <a:pPr/>
              <a:t>‹#›</a:t>
            </a:fld>
            <a:endParaRPr lang="en-US" altLang="en-US"/>
          </a:p>
        </p:txBody>
      </p:sp>
    </p:spTree>
    <p:extLst>
      <p:ext uri="{BB962C8B-B14F-4D97-AF65-F5344CB8AC3E}">
        <p14:creationId xmlns:p14="http://schemas.microsoft.com/office/powerpoint/2010/main" val="86945412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672CC878-F990-474B-83F0-2E0973F4DEC7}" type="slidenum">
              <a:rPr lang="en-US" altLang="en-US"/>
              <a:pPr/>
              <a:t>‹#›</a:t>
            </a:fld>
            <a:endParaRPr lang="en-US" altLang="en-US"/>
          </a:p>
        </p:txBody>
      </p:sp>
    </p:spTree>
    <p:extLst>
      <p:ext uri="{BB962C8B-B14F-4D97-AF65-F5344CB8AC3E}">
        <p14:creationId xmlns:p14="http://schemas.microsoft.com/office/powerpoint/2010/main" val="1436761494"/>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664FD80A-B984-C548-9B31-82D413BCFB70}" type="slidenum">
              <a:rPr lang="en-US" altLang="en-US"/>
              <a:pPr/>
              <a:t>‹#›</a:t>
            </a:fld>
            <a:endParaRPr lang="en-US" altLang="en-US"/>
          </a:p>
        </p:txBody>
      </p:sp>
    </p:spTree>
    <p:extLst>
      <p:ext uri="{BB962C8B-B14F-4D97-AF65-F5344CB8AC3E}">
        <p14:creationId xmlns:p14="http://schemas.microsoft.com/office/powerpoint/2010/main" val="134430279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414859"/>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4A1109F4-C4F5-844B-B504-358CE54D14BF}" type="slidenum">
              <a:rPr lang="en-US" altLang="en-US"/>
              <a:pPr/>
              <a:t>‹#›</a:t>
            </a:fld>
            <a:endParaRPr lang="en-US" altLang="en-US"/>
          </a:p>
        </p:txBody>
      </p:sp>
    </p:spTree>
    <p:extLst>
      <p:ext uri="{BB962C8B-B14F-4D97-AF65-F5344CB8AC3E}">
        <p14:creationId xmlns:p14="http://schemas.microsoft.com/office/powerpoint/2010/main" val="21541443"/>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0D4401F3-BC87-3C4F-B121-9D8B8413AFE4}" type="slidenum">
              <a:rPr lang="en-US" altLang="en-US"/>
              <a:pPr/>
              <a:t>‹#›</a:t>
            </a:fld>
            <a:endParaRPr lang="en-US" altLang="en-US"/>
          </a:p>
        </p:txBody>
      </p:sp>
    </p:spTree>
    <p:extLst>
      <p:ext uri="{BB962C8B-B14F-4D97-AF65-F5344CB8AC3E}">
        <p14:creationId xmlns:p14="http://schemas.microsoft.com/office/powerpoint/2010/main" val="126977980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CE58D1EE-1BAB-2041-8D2D-831FC0297192}" type="slidenum">
              <a:rPr lang="en-US" altLang="en-US"/>
              <a:pPr/>
              <a:t>‹#›</a:t>
            </a:fld>
            <a:endParaRPr lang="en-US" altLang="en-US"/>
          </a:p>
        </p:txBody>
      </p:sp>
    </p:spTree>
    <p:extLst>
      <p:ext uri="{BB962C8B-B14F-4D97-AF65-F5344CB8AC3E}">
        <p14:creationId xmlns:p14="http://schemas.microsoft.com/office/powerpoint/2010/main" val="1644182396"/>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800F4C88-8B1D-6149-A165-7A1BAAC842AE}" type="slidenum">
              <a:rPr lang="en-US" altLang="en-US"/>
              <a:pPr/>
              <a:t>‹#›</a:t>
            </a:fld>
            <a:endParaRPr lang="en-US" altLang="en-US"/>
          </a:p>
        </p:txBody>
      </p:sp>
    </p:spTree>
    <p:extLst>
      <p:ext uri="{BB962C8B-B14F-4D97-AF65-F5344CB8AC3E}">
        <p14:creationId xmlns:p14="http://schemas.microsoft.com/office/powerpoint/2010/main" val="2101443623"/>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9594B713-215B-1D4B-85BF-AB4DA4579E81}" type="slidenum">
              <a:rPr lang="en-US" altLang="en-US"/>
              <a:pPr/>
              <a:t>‹#›</a:t>
            </a:fld>
            <a:endParaRPr lang="en-US" altLang="en-US"/>
          </a:p>
        </p:txBody>
      </p:sp>
    </p:spTree>
    <p:extLst>
      <p:ext uri="{BB962C8B-B14F-4D97-AF65-F5344CB8AC3E}">
        <p14:creationId xmlns:p14="http://schemas.microsoft.com/office/powerpoint/2010/main" val="1446913199"/>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684F558-0A62-CB4E-B40E-7FB350C0B4D9}" type="slidenum">
              <a:rPr lang="en-US" altLang="en-US"/>
              <a:pPr/>
              <a:t>‹#›</a:t>
            </a:fld>
            <a:endParaRPr lang="en-US" altLang="en-US"/>
          </a:p>
        </p:txBody>
      </p:sp>
    </p:spTree>
    <p:extLst>
      <p:ext uri="{BB962C8B-B14F-4D97-AF65-F5344CB8AC3E}">
        <p14:creationId xmlns:p14="http://schemas.microsoft.com/office/powerpoint/2010/main" val="165316965"/>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4CB83850-D6BA-3E4C-A08B-30E7A531A365}" type="slidenum">
              <a:rPr lang="en-US" altLang="en-US"/>
              <a:pPr/>
              <a:t>‹#›</a:t>
            </a:fld>
            <a:endParaRPr lang="en-US" altLang="en-US"/>
          </a:p>
        </p:txBody>
      </p:sp>
    </p:spTree>
    <p:extLst>
      <p:ext uri="{BB962C8B-B14F-4D97-AF65-F5344CB8AC3E}">
        <p14:creationId xmlns:p14="http://schemas.microsoft.com/office/powerpoint/2010/main" val="178587518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0337A54-3DB6-F04C-9CF4-63A40CDEC296}" type="slidenum">
              <a:rPr lang="en-US" altLang="en-US"/>
              <a:pPr/>
              <a:t>‹#›</a:t>
            </a:fld>
            <a:endParaRPr lang="en-US" altLang="en-US"/>
          </a:p>
        </p:txBody>
      </p:sp>
    </p:spTree>
    <p:extLst>
      <p:ext uri="{BB962C8B-B14F-4D97-AF65-F5344CB8AC3E}">
        <p14:creationId xmlns:p14="http://schemas.microsoft.com/office/powerpoint/2010/main" val="1972767016"/>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92510EF-F9A5-1A41-90B8-885B2848DFAF}" type="slidenum">
              <a:rPr lang="en-US" altLang="en-US"/>
              <a:pPr/>
              <a:t>‹#›</a:t>
            </a:fld>
            <a:endParaRPr lang="en-US" altLang="en-US"/>
          </a:p>
        </p:txBody>
      </p:sp>
    </p:spTree>
    <p:extLst>
      <p:ext uri="{BB962C8B-B14F-4D97-AF65-F5344CB8AC3E}">
        <p14:creationId xmlns:p14="http://schemas.microsoft.com/office/powerpoint/2010/main" val="1295211879"/>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21E7ECB3-999F-BF4C-98CA-400FFD66C2FE}" type="slidenum">
              <a:rPr lang="en-US" altLang="en-US"/>
              <a:pPr/>
              <a:t>‹#›</a:t>
            </a:fld>
            <a:endParaRPr lang="en-US" altLang="en-US"/>
          </a:p>
        </p:txBody>
      </p:sp>
    </p:spTree>
    <p:extLst>
      <p:ext uri="{BB962C8B-B14F-4D97-AF65-F5344CB8AC3E}">
        <p14:creationId xmlns:p14="http://schemas.microsoft.com/office/powerpoint/2010/main" val="173180436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318679"/>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A92CBC69-4F9A-F04F-B9B3-43B2D0F074EA}" type="slidenum">
              <a:rPr lang="en-US" altLang="en-US"/>
              <a:pPr/>
              <a:t>‹#›</a:t>
            </a:fld>
            <a:endParaRPr lang="en-US" altLang="en-US"/>
          </a:p>
        </p:txBody>
      </p:sp>
    </p:spTree>
    <p:extLst>
      <p:ext uri="{BB962C8B-B14F-4D97-AF65-F5344CB8AC3E}">
        <p14:creationId xmlns:p14="http://schemas.microsoft.com/office/powerpoint/2010/main" val="1590027536"/>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8152EDE9-684C-1448-9218-8FBAD5857212}" type="slidenum">
              <a:rPr lang="en-US" altLang="en-US"/>
              <a:pPr/>
              <a:t>‹#›</a:t>
            </a:fld>
            <a:endParaRPr lang="en-US" altLang="en-US"/>
          </a:p>
        </p:txBody>
      </p:sp>
    </p:spTree>
    <p:extLst>
      <p:ext uri="{BB962C8B-B14F-4D97-AF65-F5344CB8AC3E}">
        <p14:creationId xmlns:p14="http://schemas.microsoft.com/office/powerpoint/2010/main" val="306294284"/>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373E54CF-4DDA-F441-8176-00306BBD7131}" type="slidenum">
              <a:rPr lang="en-US" altLang="en-US"/>
              <a:pPr/>
              <a:t>‹#›</a:t>
            </a:fld>
            <a:endParaRPr lang="en-US" altLang="en-US"/>
          </a:p>
        </p:txBody>
      </p:sp>
    </p:spTree>
    <p:extLst>
      <p:ext uri="{BB962C8B-B14F-4D97-AF65-F5344CB8AC3E}">
        <p14:creationId xmlns:p14="http://schemas.microsoft.com/office/powerpoint/2010/main" val="369729329"/>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B7D27DF0-697C-6B40-A631-9AC6287A988E}" type="slidenum">
              <a:rPr lang="en-US" altLang="en-US"/>
              <a:pPr/>
              <a:t>‹#›</a:t>
            </a:fld>
            <a:endParaRPr lang="en-US" altLang="en-US"/>
          </a:p>
        </p:txBody>
      </p:sp>
    </p:spTree>
    <p:extLst>
      <p:ext uri="{BB962C8B-B14F-4D97-AF65-F5344CB8AC3E}">
        <p14:creationId xmlns:p14="http://schemas.microsoft.com/office/powerpoint/2010/main" val="1370641732"/>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D02F996B-9469-494B-819A-2FF170099AE2}" type="slidenum">
              <a:rPr lang="en-US" altLang="en-US"/>
              <a:pPr/>
              <a:t>‹#›</a:t>
            </a:fld>
            <a:endParaRPr lang="en-US" altLang="en-US"/>
          </a:p>
        </p:txBody>
      </p:sp>
    </p:spTree>
    <p:extLst>
      <p:ext uri="{BB962C8B-B14F-4D97-AF65-F5344CB8AC3E}">
        <p14:creationId xmlns:p14="http://schemas.microsoft.com/office/powerpoint/2010/main" val="31850835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CE926F3F-9347-E843-80E3-AA5D2BDD840C}" type="slidenum">
              <a:rPr lang="en-US" altLang="en-US"/>
              <a:pPr/>
              <a:t>‹#›</a:t>
            </a:fld>
            <a:endParaRPr lang="en-US" altLang="en-US"/>
          </a:p>
        </p:txBody>
      </p:sp>
    </p:spTree>
    <p:extLst>
      <p:ext uri="{BB962C8B-B14F-4D97-AF65-F5344CB8AC3E}">
        <p14:creationId xmlns:p14="http://schemas.microsoft.com/office/powerpoint/2010/main" val="164067416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1F98A71-EB5D-914A-9D7F-FCF885105B58}" type="slidenum">
              <a:rPr lang="en-US" altLang="en-US"/>
              <a:pPr/>
              <a:t>‹#›</a:t>
            </a:fld>
            <a:endParaRPr lang="en-US" altLang="en-US"/>
          </a:p>
        </p:txBody>
      </p:sp>
    </p:spTree>
    <p:extLst>
      <p:ext uri="{BB962C8B-B14F-4D97-AF65-F5344CB8AC3E}">
        <p14:creationId xmlns:p14="http://schemas.microsoft.com/office/powerpoint/2010/main" val="1120596447"/>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3663"/>
            <a:ext cx="2057400" cy="67643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3663"/>
            <a:ext cx="6019800" cy="67643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EB3F8605-6355-224E-967D-834034785D85}" type="slidenum">
              <a:rPr lang="en-US" altLang="en-US"/>
              <a:pPr/>
              <a:t>‹#›</a:t>
            </a:fld>
            <a:endParaRPr lang="en-US" altLang="en-US"/>
          </a:p>
        </p:txBody>
      </p:sp>
    </p:spTree>
    <p:extLst>
      <p:ext uri="{BB962C8B-B14F-4D97-AF65-F5344CB8AC3E}">
        <p14:creationId xmlns:p14="http://schemas.microsoft.com/office/powerpoint/2010/main" val="432900539"/>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84762937"/>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902419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15660783"/>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35794050"/>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98613"/>
            <a:ext cx="4038600" cy="52593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98613"/>
            <a:ext cx="4038600" cy="52593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1666479"/>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9531342"/>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75964405"/>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240783"/>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04697295"/>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88406837"/>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1210625"/>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0488"/>
            <a:ext cx="2057400" cy="6767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0488"/>
            <a:ext cx="6019800" cy="6767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773528"/>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E4CAF969-FCA7-054F-AE86-06AADB6C6695}" type="slidenum">
              <a:rPr lang="en-US" altLang="en-US"/>
              <a:pPr/>
              <a:t>‹#›</a:t>
            </a:fld>
            <a:endParaRPr lang="en-US" altLang="en-US"/>
          </a:p>
        </p:txBody>
      </p:sp>
    </p:spTree>
    <p:extLst>
      <p:ext uri="{BB962C8B-B14F-4D97-AF65-F5344CB8AC3E}">
        <p14:creationId xmlns:p14="http://schemas.microsoft.com/office/powerpoint/2010/main" val="93123926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19150369"/>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9169F7BE-05A9-7849-BCAB-EE7BFCF60396}" type="slidenum">
              <a:rPr lang="en-US" altLang="en-US"/>
              <a:pPr/>
              <a:t>‹#›</a:t>
            </a:fld>
            <a:endParaRPr lang="en-US" altLang="en-US"/>
          </a:p>
        </p:txBody>
      </p:sp>
    </p:spTree>
    <p:extLst>
      <p:ext uri="{BB962C8B-B14F-4D97-AF65-F5344CB8AC3E}">
        <p14:creationId xmlns:p14="http://schemas.microsoft.com/office/powerpoint/2010/main" val="477524326"/>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A5B3CFFE-FB27-144B-9EE9-6042B8CADB3D}" type="slidenum">
              <a:rPr lang="en-US" altLang="en-US"/>
              <a:pPr/>
              <a:t>‹#›</a:t>
            </a:fld>
            <a:endParaRPr lang="en-US" altLang="en-US"/>
          </a:p>
        </p:txBody>
      </p:sp>
    </p:spTree>
    <p:extLst>
      <p:ext uri="{BB962C8B-B14F-4D97-AF65-F5344CB8AC3E}">
        <p14:creationId xmlns:p14="http://schemas.microsoft.com/office/powerpoint/2010/main" val="604958243"/>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43000" y="3602038"/>
            <a:ext cx="3352800" cy="1655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602038"/>
            <a:ext cx="3352800" cy="1655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96C0763E-E972-F644-8C67-C1F255C23DE6}" type="slidenum">
              <a:rPr lang="en-US" altLang="en-US"/>
              <a:pPr/>
              <a:t>‹#›</a:t>
            </a:fld>
            <a:endParaRPr lang="en-US" altLang="en-US"/>
          </a:p>
        </p:txBody>
      </p:sp>
    </p:spTree>
    <p:extLst>
      <p:ext uri="{BB962C8B-B14F-4D97-AF65-F5344CB8AC3E}">
        <p14:creationId xmlns:p14="http://schemas.microsoft.com/office/powerpoint/2010/main" val="1345605203"/>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758915F9-2FBD-4A4C-AD67-CC506162FD5B}" type="slidenum">
              <a:rPr lang="en-US" altLang="en-US"/>
              <a:pPr/>
              <a:t>‹#›</a:t>
            </a:fld>
            <a:endParaRPr lang="en-US" altLang="en-US"/>
          </a:p>
        </p:txBody>
      </p:sp>
    </p:spTree>
    <p:extLst>
      <p:ext uri="{BB962C8B-B14F-4D97-AF65-F5344CB8AC3E}">
        <p14:creationId xmlns:p14="http://schemas.microsoft.com/office/powerpoint/2010/main" val="436360264"/>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49E59DE0-6A3A-1541-8F59-C097B6C1F678}" type="slidenum">
              <a:rPr lang="en-US" altLang="en-US"/>
              <a:pPr/>
              <a:t>‹#›</a:t>
            </a:fld>
            <a:endParaRPr lang="en-US" altLang="en-US"/>
          </a:p>
        </p:txBody>
      </p:sp>
    </p:spTree>
    <p:extLst>
      <p:ext uri="{BB962C8B-B14F-4D97-AF65-F5344CB8AC3E}">
        <p14:creationId xmlns:p14="http://schemas.microsoft.com/office/powerpoint/2010/main" val="25030254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886C7D0F-9EDD-F244-A13A-ED34BE581FAE}" type="slidenum">
              <a:rPr lang="en-US" altLang="en-US"/>
              <a:pPr/>
              <a:t>‹#›</a:t>
            </a:fld>
            <a:endParaRPr lang="en-US" altLang="en-US"/>
          </a:p>
        </p:txBody>
      </p:sp>
    </p:spTree>
    <p:extLst>
      <p:ext uri="{BB962C8B-B14F-4D97-AF65-F5344CB8AC3E}">
        <p14:creationId xmlns:p14="http://schemas.microsoft.com/office/powerpoint/2010/main" val="2061859375"/>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8D8AF4A-9693-DA42-870D-8CDEEBEF529B}" type="slidenum">
              <a:rPr lang="en-US" altLang="en-US"/>
              <a:pPr/>
              <a:t>‹#›</a:t>
            </a:fld>
            <a:endParaRPr lang="en-US" altLang="en-US"/>
          </a:p>
        </p:txBody>
      </p:sp>
    </p:spTree>
    <p:extLst>
      <p:ext uri="{BB962C8B-B14F-4D97-AF65-F5344CB8AC3E}">
        <p14:creationId xmlns:p14="http://schemas.microsoft.com/office/powerpoint/2010/main" val="1874387633"/>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E36D9BF-53F5-654B-9474-26AEEE23D6AD}" type="slidenum">
              <a:rPr lang="en-US" altLang="en-US"/>
              <a:pPr/>
              <a:t>‹#›</a:t>
            </a:fld>
            <a:endParaRPr lang="en-US" altLang="en-US"/>
          </a:p>
        </p:txBody>
      </p:sp>
    </p:spTree>
    <p:extLst>
      <p:ext uri="{BB962C8B-B14F-4D97-AF65-F5344CB8AC3E}">
        <p14:creationId xmlns:p14="http://schemas.microsoft.com/office/powerpoint/2010/main" val="1395329988"/>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E4C6D22-8838-9C40-906E-2F220E50BD0D}" type="slidenum">
              <a:rPr lang="en-US" altLang="en-US"/>
              <a:pPr/>
              <a:t>‹#›</a:t>
            </a:fld>
            <a:endParaRPr lang="en-US" altLang="en-US"/>
          </a:p>
        </p:txBody>
      </p:sp>
    </p:spTree>
    <p:extLst>
      <p:ext uri="{BB962C8B-B14F-4D97-AF65-F5344CB8AC3E}">
        <p14:creationId xmlns:p14="http://schemas.microsoft.com/office/powerpoint/2010/main" val="789683076"/>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6500" y="1122363"/>
            <a:ext cx="1714500" cy="41354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1122363"/>
            <a:ext cx="4991100" cy="4135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30DB055-AD4F-2C4D-9893-4B42100FA6C7}" type="slidenum">
              <a:rPr lang="en-US" altLang="en-US"/>
              <a:pPr/>
              <a:t>‹#›</a:t>
            </a:fld>
            <a:endParaRPr lang="en-US" altLang="en-US"/>
          </a:p>
        </p:txBody>
      </p:sp>
    </p:spTree>
    <p:extLst>
      <p:ext uri="{BB962C8B-B14F-4D97-AF65-F5344CB8AC3E}">
        <p14:creationId xmlns:p14="http://schemas.microsoft.com/office/powerpoint/2010/main" val="754519872"/>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3" Type="http://schemas.openxmlformats.org/officeDocument/2006/relationships/image" Target="../media/image1.jpeg"/><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3" Type="http://schemas.openxmlformats.org/officeDocument/2006/relationships/image" Target="../media/image1.jpeg"/><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889000" y="177800"/>
            <a:ext cx="73533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noChangeArrowheads="1"/>
          </p:cNvSpPr>
          <p:nvPr>
            <p:ph type="body" idx="1"/>
          </p:nvPr>
        </p:nvSpPr>
        <p:spPr bwMode="auto">
          <a:xfrm>
            <a:off x="889000" y="1943100"/>
            <a:ext cx="7353300" cy="401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txStyles>
    <p:titleStyle>
      <a:lvl1pPr algn="ctr" rtl="0" eaLnBrk="0" fontAlgn="base" hangingPunct="0">
        <a:spcBef>
          <a:spcPct val="0"/>
        </a:spcBef>
        <a:spcAft>
          <a:spcPct val="0"/>
        </a:spcAft>
        <a:defRPr sz="5800" kern="12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5800">
          <a:solidFill>
            <a:schemeClr val="tx1"/>
          </a:solidFill>
          <a:latin typeface="Calibri" charset="0"/>
          <a:ea typeface="ヒラギノ角ゴ ProN W3" charset="-128"/>
          <a:cs typeface="ヒラギノ角ゴ ProN W3" charset="-128"/>
          <a:sym typeface="Calibri" charset="0"/>
        </a:defRPr>
      </a:lvl9pPr>
    </p:titleStyle>
    <p:bodyStyle>
      <a:lvl1pPr marL="266700" algn="l" rtl="0" eaLnBrk="0" fontAlgn="base" hangingPunct="0">
        <a:spcBef>
          <a:spcPts val="1700"/>
        </a:spcBef>
        <a:spcAft>
          <a:spcPct val="0"/>
        </a:spcAft>
        <a:buSzPct val="100000"/>
        <a:buFont typeface="Calibri" charset="0"/>
        <a:buChar char="•"/>
        <a:defRPr sz="2800" kern="1200">
          <a:solidFill>
            <a:schemeClr val="tx1"/>
          </a:solidFill>
          <a:latin typeface="+mn-lt"/>
          <a:ea typeface="+mn-ea"/>
          <a:cs typeface="+mn-cs"/>
          <a:sym typeface="Calibri" charset="0"/>
        </a:defRPr>
      </a:lvl1pPr>
      <a:lvl2pPr marL="266700" algn="l" rtl="0" eaLnBrk="0" fontAlgn="base" hangingPunct="0">
        <a:spcBef>
          <a:spcPts val="1700"/>
        </a:spcBef>
        <a:spcAft>
          <a:spcPct val="0"/>
        </a:spcAft>
        <a:buSzPct val="100000"/>
        <a:buFont typeface="Calibri" charset="0"/>
        <a:buChar char="•"/>
        <a:defRPr sz="2800" kern="1200">
          <a:solidFill>
            <a:schemeClr val="tx1"/>
          </a:solidFill>
          <a:latin typeface="+mn-lt"/>
          <a:ea typeface="+mn-ea"/>
          <a:cs typeface="+mn-cs"/>
          <a:sym typeface="Calibri" charset="0"/>
        </a:defRPr>
      </a:lvl2pPr>
      <a:lvl3pPr marL="266700" algn="l" rtl="0" eaLnBrk="0" fontAlgn="base" hangingPunct="0">
        <a:spcBef>
          <a:spcPts val="1700"/>
        </a:spcBef>
        <a:spcAft>
          <a:spcPct val="0"/>
        </a:spcAft>
        <a:buSzPct val="100000"/>
        <a:buFont typeface="Calibri" charset="0"/>
        <a:buChar char="•"/>
        <a:defRPr sz="2800" kern="1200">
          <a:solidFill>
            <a:schemeClr val="tx1"/>
          </a:solidFill>
          <a:latin typeface="+mn-lt"/>
          <a:ea typeface="+mn-ea"/>
          <a:cs typeface="+mn-cs"/>
          <a:sym typeface="Calibri" charset="0"/>
        </a:defRPr>
      </a:lvl3pPr>
      <a:lvl4pPr marL="266700" algn="l" rtl="0" eaLnBrk="0" fontAlgn="base" hangingPunct="0">
        <a:spcBef>
          <a:spcPts val="1700"/>
        </a:spcBef>
        <a:spcAft>
          <a:spcPct val="0"/>
        </a:spcAft>
        <a:buSzPct val="100000"/>
        <a:buFont typeface="Calibri" charset="0"/>
        <a:buChar char="•"/>
        <a:defRPr sz="2800" kern="1200">
          <a:solidFill>
            <a:schemeClr val="tx1"/>
          </a:solidFill>
          <a:latin typeface="+mn-lt"/>
          <a:ea typeface="+mn-ea"/>
          <a:cs typeface="+mn-cs"/>
          <a:sym typeface="Calibri" charset="0"/>
        </a:defRPr>
      </a:lvl4pPr>
      <a:lvl5pPr marL="266700" algn="l" rtl="0" eaLnBrk="0" fontAlgn="base" hangingPunct="0">
        <a:spcBef>
          <a:spcPts val="1700"/>
        </a:spcBef>
        <a:spcAft>
          <a:spcPct val="0"/>
        </a:spcAft>
        <a:buSzPct val="100000"/>
        <a:buFont typeface="Calibri"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622300" y="363538"/>
            <a:ext cx="7886700" cy="1327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Light" charset="0"/>
              </a:rPr>
              <a:t>Click to edit Master title style</a:t>
            </a:r>
          </a:p>
        </p:txBody>
      </p:sp>
      <p:sp>
        <p:nvSpPr>
          <p:cNvPr id="13314" name="Text Box 2"/>
          <p:cNvSpPr txBox="1">
            <a:spLocks noGrp="1" noChangeArrowheads="1"/>
          </p:cNvSpPr>
          <p:nvPr>
            <p:ph type="sldNum" sz="quarter" idx="4"/>
          </p:nvPr>
        </p:nvSpPr>
        <p:spPr bwMode="auto">
          <a:xfrm>
            <a:off x="8283575" y="6480175"/>
            <a:ext cx="231775"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100">
                <a:solidFill>
                  <a:srgbClr val="878787"/>
                </a:solidFill>
                <a:latin typeface="Calibri" charset="0"/>
                <a:ea typeface="Calibri" charset="0"/>
                <a:cs typeface="Calibri" charset="0"/>
                <a:sym typeface="Calibri" charset="0"/>
              </a:defRPr>
            </a:lvl1pPr>
          </a:lstStyle>
          <a:p>
            <a:fld id="{EF2C89D1-C9A6-F341-8A40-A53E393A749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ransition/>
  <p:hf hdr="0" ftr="0" dt="0"/>
  <p:txStyles>
    <p:titleStyle>
      <a:lvl1pPr algn="l" rtl="0" eaLnBrk="0" fontAlgn="base" hangingPunct="0">
        <a:lnSpc>
          <a:spcPct val="90000"/>
        </a:lnSpc>
        <a:spcBef>
          <a:spcPct val="0"/>
        </a:spcBef>
        <a:spcAft>
          <a:spcPct val="0"/>
        </a:spcAft>
        <a:defRPr sz="4200" kern="1200">
          <a:solidFill>
            <a:schemeClr val="tx1"/>
          </a:solidFill>
          <a:latin typeface="+mj-lt"/>
          <a:ea typeface="+mj-ea"/>
          <a:cs typeface="+mj-cs"/>
          <a:sym typeface="Calibri Light" charset="0"/>
        </a:defRPr>
      </a:lvl1pPr>
      <a:lvl2pPr algn="l" rtl="0" eaLnBrk="0" fontAlgn="base" hangingPunct="0">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2pPr>
      <a:lvl3pPr algn="l" rtl="0" eaLnBrk="0" fontAlgn="base" hangingPunct="0">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3pPr>
      <a:lvl4pPr algn="l" rtl="0" eaLnBrk="0" fontAlgn="base" hangingPunct="0">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4pPr>
      <a:lvl5pPr algn="l" rtl="0" eaLnBrk="0" fontAlgn="base" hangingPunct="0">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5pPr>
      <a:lvl6pPr marL="457200" algn="l" rtl="0" fontAlgn="base">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6pPr>
      <a:lvl7pPr marL="914400" algn="l" rtl="0" fontAlgn="base">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7pPr>
      <a:lvl8pPr marL="1371600" algn="l" rtl="0" fontAlgn="base">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8pPr>
      <a:lvl9pPr marL="1828800" algn="l" rtl="0" fontAlgn="base">
        <a:lnSpc>
          <a:spcPct val="90000"/>
        </a:lnSpc>
        <a:spcBef>
          <a:spcPct val="0"/>
        </a:spcBef>
        <a:spcAft>
          <a:spcPct val="0"/>
        </a:spcAft>
        <a:defRPr sz="4200">
          <a:solidFill>
            <a:schemeClr val="tx1"/>
          </a:solidFill>
          <a:latin typeface="Calibri Light" charset="0"/>
          <a:ea typeface="ヒラギノ角ゴ ProN W3" charset="-128"/>
          <a:cs typeface="ヒラギノ角ゴ ProN W3" charset="-128"/>
          <a:sym typeface="Calibri Light" charset="0"/>
        </a:defRPr>
      </a:lvl9pPr>
    </p:titleStyle>
    <p:bodyStyle>
      <a:lvl1pPr marL="228600" indent="-228600" algn="l" rtl="0" eaLnBrk="0" fontAlgn="base" hangingPunct="0">
        <a:lnSpc>
          <a:spcPct val="90000"/>
        </a:lnSpc>
        <a:spcBef>
          <a:spcPts val="1000"/>
        </a:spcBef>
        <a:spcAft>
          <a:spcPct val="0"/>
        </a:spcAft>
        <a:buClr>
          <a:srgbClr val="000000"/>
        </a:buClr>
        <a:buSzPct val="100000"/>
        <a:buFont typeface="Arial" charset="0"/>
        <a:buChar char="•"/>
        <a:defRPr sz="2600" kern="1200">
          <a:solidFill>
            <a:schemeClr val="tx1"/>
          </a:solidFill>
          <a:latin typeface="+mn-lt"/>
          <a:ea typeface="+mn-ea"/>
          <a:cs typeface="+mn-cs"/>
          <a:sym typeface="Calibri" charset="0"/>
        </a:defRPr>
      </a:lvl1pPr>
      <a:lvl2pPr marL="685800" indent="-228600" algn="l" rtl="0" eaLnBrk="0" fontAlgn="base" hangingPunct="0">
        <a:lnSpc>
          <a:spcPct val="90000"/>
        </a:lnSpc>
        <a:spcBef>
          <a:spcPts val="500"/>
        </a:spcBef>
        <a:spcAft>
          <a:spcPct val="0"/>
        </a:spcAft>
        <a:buClr>
          <a:srgbClr val="000000"/>
        </a:buClr>
        <a:buSzPct val="100000"/>
        <a:buFont typeface="Arial" charset="0"/>
        <a:buChar char="•"/>
        <a:defRPr sz="2200" kern="1200">
          <a:solidFill>
            <a:schemeClr val="tx1"/>
          </a:solidFill>
          <a:latin typeface="+mn-lt"/>
          <a:ea typeface="+mn-ea"/>
          <a:cs typeface="+mn-cs"/>
          <a:sym typeface="Calibri" charset="0"/>
        </a:defRPr>
      </a:lvl2pPr>
      <a:lvl3pPr marL="1143000" indent="-228600" algn="l" rtl="0" eaLnBrk="0" fontAlgn="base" hangingPunct="0">
        <a:lnSpc>
          <a:spcPct val="90000"/>
        </a:lnSpc>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3pPr>
      <a:lvl4pPr marL="1600200" indent="-228600" algn="l" rtl="0" eaLnBrk="0" fontAlgn="base" hangingPunct="0">
        <a:lnSpc>
          <a:spcPct val="90000"/>
        </a:lnSpc>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4pPr>
      <a:lvl5pPr marL="2057400" indent="-228600" algn="l" rtl="0" eaLnBrk="0" fontAlgn="base" hangingPunct="0">
        <a:lnSpc>
          <a:spcPct val="90000"/>
        </a:lnSpc>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
          <p:cNvSpPr>
            <a:spLocks/>
          </p:cNvSpPr>
          <p:nvPr/>
        </p:nvSpPr>
        <p:spPr bwMode="auto">
          <a:xfrm>
            <a:off x="7494588" y="6248400"/>
            <a:ext cx="1433512" cy="387350"/>
          </a:xfrm>
          <a:prstGeom prst="rect">
            <a:avLst/>
          </a:prstGeom>
          <a:blipFill dpi="0" rotWithShape="0">
            <a:blip r:embed="rId13"/>
            <a:srcRect/>
            <a:stretch>
              <a:fillRect/>
            </a:stretch>
          </a:bli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67587" name="Line 2"/>
          <p:cNvSpPr>
            <a:spLocks noChangeShapeType="1"/>
          </p:cNvSpPr>
          <p:nvPr/>
        </p:nvSpPr>
        <p:spPr bwMode="auto">
          <a:xfrm>
            <a:off x="609600" y="6477000"/>
            <a:ext cx="6858000" cy="0"/>
          </a:xfrm>
          <a:prstGeom prst="line">
            <a:avLst/>
          </a:prstGeom>
          <a:noFill/>
          <a:ln w="9525">
            <a:solidFill>
              <a:srgbClr val="3F979A"/>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 name="Rectangle 3"/>
          <p:cNvSpPr>
            <a:spLocks noGrp="1" noChangeArrowheads="1"/>
          </p:cNvSpPr>
          <p:nvPr>
            <p:ph type="title"/>
          </p:nvPr>
        </p:nvSpPr>
        <p:spPr bwMode="auto">
          <a:xfrm>
            <a:off x="685800" y="1843088"/>
            <a:ext cx="7772400" cy="204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88900" tIns="88900" rIns="88900" bIns="88900" numCol="1" anchor="ctr" anchorCtr="0" compatLnSpc="1">
            <a:prstTxWarp prst="textNoShape">
              <a:avLst/>
            </a:prstTxWarp>
          </a:bodyPr>
          <a:lstStyle/>
          <a:p>
            <a:pPr lvl="0"/>
            <a:r>
              <a:rPr lang="en-US" altLang="en-US">
                <a:sym typeface="Calibri" charset="0"/>
              </a:rPr>
              <a:t>Click to edit Master title style</a:t>
            </a:r>
          </a:p>
        </p:txBody>
      </p:sp>
      <p:sp>
        <p:nvSpPr>
          <p:cNvPr id="14340" name="Rectangle 4"/>
          <p:cNvSpPr>
            <a:spLocks noGrp="1" noChangeArrowheads="1"/>
          </p:cNvSpPr>
          <p:nvPr>
            <p:ph type="body" idx="1"/>
          </p:nvPr>
        </p:nvSpPr>
        <p:spPr bwMode="auto">
          <a:xfrm>
            <a:off x="1370013" y="3886200"/>
            <a:ext cx="6400800" cy="297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88900" tIns="88900" rIns="88900" bIns="889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9pPr>
    </p:titleStyle>
    <p:bodyStyle>
      <a:lvl1pPr algn="ctr" rtl="0" eaLnBrk="0" fontAlgn="base" hangingPunct="0">
        <a:spcBef>
          <a:spcPts val="600"/>
        </a:spcBef>
        <a:spcAft>
          <a:spcPct val="0"/>
        </a:spcAft>
        <a:defRPr sz="3200" kern="1200">
          <a:solidFill>
            <a:srgbClr val="888888"/>
          </a:solidFill>
          <a:latin typeface="+mn-lt"/>
          <a:ea typeface="+mn-ea"/>
          <a:cs typeface="+mn-cs"/>
          <a:sym typeface="Calibri" charset="0"/>
        </a:defRPr>
      </a:lvl1pPr>
      <a:lvl2pPr marL="368300" algn="ctr" rtl="0" eaLnBrk="0" fontAlgn="base" hangingPunct="0">
        <a:spcBef>
          <a:spcPts val="500"/>
        </a:spcBef>
        <a:spcAft>
          <a:spcPct val="0"/>
        </a:spcAft>
        <a:defRPr sz="2800" kern="1200">
          <a:solidFill>
            <a:srgbClr val="888888"/>
          </a:solidFill>
          <a:latin typeface="+mn-lt"/>
          <a:ea typeface="+mn-ea"/>
          <a:cs typeface="+mn-cs"/>
          <a:sym typeface="Calibri" charset="0"/>
        </a:defRPr>
      </a:lvl2pPr>
      <a:lvl3pPr marL="825500" algn="ctr" rtl="0" eaLnBrk="0" fontAlgn="base" hangingPunct="0">
        <a:spcBef>
          <a:spcPts val="400"/>
        </a:spcBef>
        <a:spcAft>
          <a:spcPct val="0"/>
        </a:spcAft>
        <a:defRPr sz="2400" kern="1200">
          <a:solidFill>
            <a:srgbClr val="888888"/>
          </a:solidFill>
          <a:latin typeface="+mn-lt"/>
          <a:ea typeface="+mn-ea"/>
          <a:cs typeface="+mn-cs"/>
          <a:sym typeface="Calibri" charset="0"/>
        </a:defRPr>
      </a:lvl3pPr>
      <a:lvl4pPr marL="1282700" algn="ctr" rtl="0" eaLnBrk="0" fontAlgn="base" hangingPunct="0">
        <a:spcBef>
          <a:spcPts val="400"/>
        </a:spcBef>
        <a:spcAft>
          <a:spcPct val="0"/>
        </a:spcAft>
        <a:defRPr sz="2000" kern="1200">
          <a:solidFill>
            <a:srgbClr val="888888"/>
          </a:solidFill>
          <a:latin typeface="+mn-lt"/>
          <a:ea typeface="+mn-ea"/>
          <a:cs typeface="+mn-cs"/>
          <a:sym typeface="Calibri" charset="0"/>
        </a:defRPr>
      </a:lvl4pPr>
      <a:lvl5pPr marL="1739900" algn="ctr" rtl="0" eaLnBrk="0" fontAlgn="base" hangingPunct="0">
        <a:spcBef>
          <a:spcPts val="400"/>
        </a:spcBef>
        <a:spcAft>
          <a:spcPct val="0"/>
        </a:spcAft>
        <a:defRPr sz="2000" kern="1200">
          <a:solidFill>
            <a:srgbClr val="888888"/>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1"/>
          <p:cNvSpPr>
            <a:spLocks/>
          </p:cNvSpPr>
          <p:nvPr/>
        </p:nvSpPr>
        <p:spPr bwMode="auto">
          <a:xfrm>
            <a:off x="7494588" y="6248400"/>
            <a:ext cx="1433512" cy="387350"/>
          </a:xfrm>
          <a:prstGeom prst="rect">
            <a:avLst/>
          </a:prstGeom>
          <a:blipFill dpi="0" rotWithShape="0">
            <a:blip r:embed="rId13"/>
            <a:srcRect/>
            <a:stretch>
              <a:fillRect/>
            </a:stretch>
          </a:bli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68611" name="Line 2"/>
          <p:cNvSpPr>
            <a:spLocks noChangeShapeType="1"/>
          </p:cNvSpPr>
          <p:nvPr/>
        </p:nvSpPr>
        <p:spPr bwMode="auto">
          <a:xfrm>
            <a:off x="609600" y="6477000"/>
            <a:ext cx="6858000" cy="0"/>
          </a:xfrm>
          <a:prstGeom prst="line">
            <a:avLst/>
          </a:prstGeom>
          <a:noFill/>
          <a:ln w="9525">
            <a:solidFill>
              <a:srgbClr val="3F979A"/>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2" name="Rectangle 3"/>
          <p:cNvSpPr>
            <a:spLocks noGrp="1" noChangeArrowheads="1"/>
          </p:cNvSpPr>
          <p:nvPr>
            <p:ph type="body" idx="1"/>
          </p:nvPr>
        </p:nvSpPr>
        <p:spPr bwMode="auto">
          <a:xfrm>
            <a:off x="457200" y="1066800"/>
            <a:ext cx="8229600" cy="5059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88900" tIns="88900" rIns="88900" bIns="889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p:txStyles>
    <p:titleStyle>
      <a:lvl1pPr algn="l" rtl="0" eaLnBrk="0" fontAlgn="base" hangingPunct="0">
        <a:spcBef>
          <a:spcPct val="0"/>
        </a:spcBef>
        <a:spcAft>
          <a:spcPct val="0"/>
        </a:spcAft>
        <a:defRPr sz="1400" kern="1200">
          <a:solidFill>
            <a:schemeClr val="tx1"/>
          </a:solidFill>
          <a:latin typeface="+mj-lt"/>
          <a:ea typeface="+mj-ea"/>
          <a:cs typeface="+mj-cs"/>
          <a:sym typeface="Arial" charset="0"/>
        </a:defRPr>
      </a:lvl1pPr>
      <a:lvl2pPr algn="l" rtl="0" eaLnBrk="0" fontAlgn="base" hangingPunct="0">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2pPr>
      <a:lvl3pPr algn="l" rtl="0" eaLnBrk="0" fontAlgn="base" hangingPunct="0">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3pPr>
      <a:lvl4pPr algn="l" rtl="0" eaLnBrk="0" fontAlgn="base" hangingPunct="0">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4pPr>
      <a:lvl5pPr algn="l" rtl="0" eaLnBrk="0" fontAlgn="base" hangingPunct="0">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5pPr>
      <a:lvl6pPr marL="457200" algn="l" rtl="0" fontAlgn="base">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6pPr>
      <a:lvl7pPr marL="914400" algn="l" rtl="0" fontAlgn="base">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7pPr>
      <a:lvl8pPr marL="1371600" algn="l" rtl="0" fontAlgn="base">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8pPr>
      <a:lvl9pPr marL="1828800" algn="l" rtl="0" fontAlgn="base">
        <a:spcBef>
          <a:spcPct val="0"/>
        </a:spcBef>
        <a:spcAft>
          <a:spcPct val="0"/>
        </a:spcAft>
        <a:defRPr sz="1400">
          <a:solidFill>
            <a:schemeClr val="tx1"/>
          </a:solidFill>
          <a:latin typeface="Arial" charset="0"/>
          <a:ea typeface="ヒラギノ角ゴ ProN W3" charset="-128"/>
          <a:cs typeface="ヒラギノ角ゴ ProN W3" charset="-128"/>
          <a:sym typeface="Arial" charset="0"/>
        </a:defRPr>
      </a:lvl9pPr>
    </p:titleStyle>
    <p:bodyStyle>
      <a:lvl1pPr marL="317500" indent="-63500" algn="l" rtl="0" eaLnBrk="0" fontAlgn="base" hangingPunct="0">
        <a:spcBef>
          <a:spcPts val="600"/>
        </a:spcBef>
        <a:spcAft>
          <a:spcPct val="0"/>
        </a:spcAft>
        <a:buClr>
          <a:srgbClr val="000000"/>
        </a:buClr>
        <a:buSzPct val="100000"/>
        <a:buFont typeface="Calibri" charset="0"/>
        <a:buChar char="•"/>
        <a:defRPr sz="3200" kern="1200">
          <a:solidFill>
            <a:schemeClr val="tx1"/>
          </a:solidFill>
          <a:latin typeface="+mn-lt"/>
          <a:ea typeface="+mn-ea"/>
          <a:cs typeface="+mn-cs"/>
          <a:sym typeface="Calibri" charset="0"/>
        </a:defRPr>
      </a:lvl1pPr>
      <a:lvl2pPr marL="723900" indent="-69850" algn="l" rtl="0" eaLnBrk="0" fontAlgn="base" hangingPunct="0">
        <a:spcBef>
          <a:spcPts val="500"/>
        </a:spcBef>
        <a:spcAft>
          <a:spcPct val="0"/>
        </a:spcAft>
        <a:buClr>
          <a:srgbClr val="000000"/>
        </a:buClr>
        <a:buSzPct val="100000"/>
        <a:buFont typeface="Calibri" charset="0"/>
        <a:buChar char="–"/>
        <a:defRPr sz="2800" kern="1200">
          <a:solidFill>
            <a:schemeClr val="tx1"/>
          </a:solidFill>
          <a:latin typeface="+mn-lt"/>
          <a:ea typeface="+mn-ea"/>
          <a:cs typeface="+mn-cs"/>
          <a:sym typeface="Calibri" charset="0"/>
        </a:defRPr>
      </a:lvl2pPr>
      <a:lvl3pPr marL="1130300" indent="-76200" algn="l" rtl="0" eaLnBrk="0" fontAlgn="base" hangingPunct="0">
        <a:spcBef>
          <a:spcPts val="400"/>
        </a:spcBef>
        <a:spcAft>
          <a:spcPct val="0"/>
        </a:spcAft>
        <a:buClr>
          <a:srgbClr val="000000"/>
        </a:buClr>
        <a:buSzPct val="100000"/>
        <a:buFont typeface="Calibri" charset="0"/>
        <a:buChar char="•"/>
        <a:defRPr sz="2400" kern="1200">
          <a:solidFill>
            <a:schemeClr val="tx1"/>
          </a:solidFill>
          <a:latin typeface="+mn-lt"/>
          <a:ea typeface="+mn-ea"/>
          <a:cs typeface="+mn-cs"/>
          <a:sym typeface="Calibri" charset="0"/>
        </a:defRPr>
      </a:lvl3pPr>
      <a:lvl4pPr marL="1536700" indent="-25400" algn="l" rtl="0" eaLnBrk="0" fontAlgn="base" hangingPunct="0">
        <a:spcBef>
          <a:spcPts val="400"/>
        </a:spcBef>
        <a:spcAft>
          <a:spcPct val="0"/>
        </a:spcAft>
        <a:buClr>
          <a:srgbClr val="000000"/>
        </a:buClr>
        <a:buSzPct val="100000"/>
        <a:buFont typeface="Calibri" charset="0"/>
        <a:buChar char="–"/>
        <a:defRPr sz="2000" kern="1200">
          <a:solidFill>
            <a:schemeClr val="tx1"/>
          </a:solidFill>
          <a:latin typeface="+mn-lt"/>
          <a:ea typeface="+mn-ea"/>
          <a:cs typeface="+mn-cs"/>
          <a:sym typeface="Calibri" charset="0"/>
        </a:defRPr>
      </a:lvl4pPr>
      <a:lvl5pPr marL="1993900" indent="-25400" algn="l" rtl="0" eaLnBrk="0" fontAlgn="base" hangingPunct="0">
        <a:spcBef>
          <a:spcPts val="400"/>
        </a:spcBef>
        <a:spcAft>
          <a:spcPct val="0"/>
        </a:spcAft>
        <a:buClr>
          <a:srgbClr val="000000"/>
        </a:buClr>
        <a:buSzPct val="100000"/>
        <a:buFont typeface="Calibri" charset="0"/>
        <a:buChar char="»"/>
        <a:defRPr sz="20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6386" name="Rectangle 2"/>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16387" name="Text Box 3"/>
          <p:cNvSpPr txBox="1">
            <a:spLocks noGrp="1" noChangeArrowheads="1"/>
          </p:cNvSpPr>
          <p:nvPr>
            <p:ph type="sldNum" sz="quarter" idx="4"/>
          </p:nvPr>
        </p:nvSpPr>
        <p:spPr bwMode="auto">
          <a:xfrm>
            <a:off x="8455025" y="6480175"/>
            <a:ext cx="231775"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100">
                <a:solidFill>
                  <a:srgbClr val="878787"/>
                </a:solidFill>
                <a:latin typeface="Calibri" charset="0"/>
                <a:ea typeface="Calibri" charset="0"/>
                <a:cs typeface="Calibri" charset="0"/>
                <a:sym typeface="Calibri" charset="0"/>
              </a:defRPr>
            </a:lvl1pPr>
          </a:lstStyle>
          <a:p>
            <a:fld id="{A19B2850-D3A3-9044-89DC-7753BBD395E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ransition/>
  <p:hf hdr="0" ftr="0" dt="0"/>
  <p:txStyles>
    <p:titleStyle>
      <a:lvl1pPr algn="ctr" rtl="0" eaLnBrk="0" fontAlgn="base" hangingPunct="0">
        <a:spcBef>
          <a:spcPct val="0"/>
        </a:spcBef>
        <a:spcAft>
          <a:spcPct val="0"/>
        </a:spcAft>
        <a:defRPr sz="4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800"/>
        </a:spcBef>
        <a:spcAft>
          <a:spcPct val="0"/>
        </a:spcAft>
        <a:buClr>
          <a:srgbClr val="000000"/>
        </a:buClr>
        <a:buSzPct val="100000"/>
        <a:buFont typeface="Arial" charset="0"/>
        <a:buChar char="•"/>
        <a:defRPr sz="3000" kern="1200">
          <a:solidFill>
            <a:schemeClr val="tx1"/>
          </a:solidFill>
          <a:latin typeface="+mn-lt"/>
          <a:ea typeface="+mn-ea"/>
          <a:cs typeface="+mn-cs"/>
          <a:sym typeface="Calibri" charset="0"/>
        </a:defRPr>
      </a:lvl1pPr>
      <a:lvl2pPr marL="704850" indent="-285750" algn="l" rtl="0" eaLnBrk="0" fontAlgn="base" hangingPunct="0">
        <a:spcBef>
          <a:spcPts val="700"/>
        </a:spcBef>
        <a:spcAft>
          <a:spcPct val="0"/>
        </a:spcAft>
        <a:buClr>
          <a:srgbClr val="000000"/>
        </a:buClr>
        <a:buSzPct val="100000"/>
        <a:buFont typeface="Arial" charset="0"/>
        <a:buChar char="–"/>
        <a:defRPr sz="2600" kern="1200">
          <a:solidFill>
            <a:schemeClr val="tx1"/>
          </a:solidFill>
          <a:latin typeface="+mn-lt"/>
          <a:ea typeface="+mn-ea"/>
          <a:cs typeface="+mn-cs"/>
          <a:sym typeface="Calibri" charset="0"/>
        </a:defRPr>
      </a:lvl2pPr>
      <a:lvl3pPr marL="1104900" indent="-228600" algn="l" rtl="0" eaLnBrk="0" fontAlgn="base" hangingPunct="0">
        <a:spcBef>
          <a:spcPts val="600"/>
        </a:spcBef>
        <a:spcAft>
          <a:spcPct val="0"/>
        </a:spcAft>
        <a:buClr>
          <a:srgbClr val="000000"/>
        </a:buClr>
        <a:buSzPct val="100000"/>
        <a:buFont typeface="Arial" charset="0"/>
        <a:buChar char="•"/>
        <a:defRPr sz="2200" kern="1200">
          <a:solidFill>
            <a:schemeClr val="tx1"/>
          </a:solidFill>
          <a:latin typeface="+mn-lt"/>
          <a:ea typeface="+mn-ea"/>
          <a:cs typeface="+mn-cs"/>
          <a:sym typeface="Calibri" charset="0"/>
        </a:defRPr>
      </a:lvl3pPr>
      <a:lvl4pPr marL="1562100" indent="-228600" algn="l" rtl="0" eaLnBrk="0" fontAlgn="base" hangingPunct="0">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4pPr>
      <a:lvl5pPr marL="2019300" indent="-228600" algn="l" rtl="0" eaLnBrk="0" fontAlgn="base" hangingPunct="0">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57200" y="0"/>
            <a:ext cx="8229600" cy="1692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ctr"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noChangeArrowheads="1"/>
          </p:cNvSpPr>
          <p:nvPr>
            <p:ph type="body" idx="1"/>
          </p:nvPr>
        </p:nvSpPr>
        <p:spPr bwMode="auto">
          <a:xfrm>
            <a:off x="457200" y="1600200"/>
            <a:ext cx="8229600" cy="525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9144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2051" name="Text Box 3"/>
          <p:cNvSpPr txBox="1">
            <a:spLocks noGrp="1" noChangeArrowheads="1"/>
          </p:cNvSpPr>
          <p:nvPr>
            <p:ph type="sldNum" sz="quarter" idx="4"/>
          </p:nvPr>
        </p:nvSpPr>
        <p:spPr bwMode="auto">
          <a:xfrm>
            <a:off x="7491413" y="6403975"/>
            <a:ext cx="255587"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1100">
                <a:solidFill>
                  <a:schemeClr val="tx1"/>
                </a:solidFill>
                <a:latin typeface="Calibri" charset="0"/>
                <a:ea typeface="Calibri" charset="0"/>
                <a:cs typeface="Calibri" charset="0"/>
                <a:sym typeface="Calibri" charset="0"/>
              </a:defRPr>
            </a:lvl1pPr>
          </a:lstStyle>
          <a:p>
            <a:fld id="{CD157934-B2E1-EF47-BF0E-6748A3EAC33C}"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hf hdr="0" ftr="0" dt="0"/>
  <p:txStyles>
    <p:titleStyle>
      <a:lvl1pPr marL="39688" algn="ctr" rtl="0" eaLnBrk="0" fontAlgn="base" hangingPunct="0">
        <a:spcBef>
          <a:spcPct val="0"/>
        </a:spcBef>
        <a:spcAft>
          <a:spcPct val="0"/>
        </a:spcAft>
        <a:defRPr sz="4200" kern="1200">
          <a:solidFill>
            <a:schemeClr val="tx1"/>
          </a:solidFill>
          <a:latin typeface="+mj-lt"/>
          <a:ea typeface="+mj-ea"/>
          <a:cs typeface="+mj-cs"/>
          <a:sym typeface="Calibri" charset="0"/>
        </a:defRPr>
      </a:lvl1pPr>
      <a:lvl2pPr marL="39688"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2pPr>
      <a:lvl3pPr marL="39688"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3pPr>
      <a:lvl4pPr marL="39688"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4pPr>
      <a:lvl5pPr marL="39688"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5pPr>
      <a:lvl6pPr marL="496888"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6pPr>
      <a:lvl7pPr marL="954088"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7pPr>
      <a:lvl8pPr marL="1411288"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8pPr>
      <a:lvl9pPr marL="1868488"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9pPr>
    </p:titleStyle>
    <p:bodyStyle>
      <a:lvl1pPr marL="382588" indent="-342900" algn="l" rtl="0" eaLnBrk="0" fontAlgn="base" hangingPunct="0">
        <a:spcBef>
          <a:spcPts val="800"/>
        </a:spcBef>
        <a:spcAft>
          <a:spcPct val="0"/>
        </a:spcAft>
        <a:buSzPct val="100000"/>
        <a:buFont typeface="Arial" charset="0"/>
        <a:buChar char="•"/>
        <a:defRPr sz="3000" kern="1200">
          <a:solidFill>
            <a:srgbClr val="010101"/>
          </a:solidFill>
          <a:latin typeface="+mn-lt"/>
          <a:ea typeface="+mn-ea"/>
          <a:cs typeface="+mn-cs"/>
          <a:sym typeface="Calibri" charset="0"/>
        </a:defRPr>
      </a:lvl1pPr>
      <a:lvl2pPr marL="731838" indent="-285750" algn="l" rtl="0" eaLnBrk="0" fontAlgn="base" hangingPunct="0">
        <a:spcBef>
          <a:spcPts val="700"/>
        </a:spcBef>
        <a:spcAft>
          <a:spcPct val="0"/>
        </a:spcAft>
        <a:buSzPct val="100000"/>
        <a:buFont typeface="Arial" charset="0"/>
        <a:buChar char="–"/>
        <a:defRPr sz="2600" kern="1200">
          <a:solidFill>
            <a:srgbClr val="010101"/>
          </a:solidFill>
          <a:latin typeface="+mn-lt"/>
          <a:ea typeface="+mn-ea"/>
          <a:cs typeface="+mn-cs"/>
          <a:sym typeface="Calibri" charset="0"/>
        </a:defRPr>
      </a:lvl2pPr>
      <a:lvl3pPr marL="1131888" indent="-228600" algn="l" rtl="0" eaLnBrk="0" fontAlgn="base" hangingPunct="0">
        <a:spcBef>
          <a:spcPts val="600"/>
        </a:spcBef>
        <a:spcAft>
          <a:spcPct val="0"/>
        </a:spcAft>
        <a:buSzPct val="100000"/>
        <a:buFont typeface="Arial" charset="0"/>
        <a:buChar char="•"/>
        <a:defRPr sz="2200" kern="1200">
          <a:solidFill>
            <a:srgbClr val="010101"/>
          </a:solidFill>
          <a:latin typeface="+mn-lt"/>
          <a:ea typeface="+mn-ea"/>
          <a:cs typeface="+mn-cs"/>
          <a:sym typeface="Calibri" charset="0"/>
        </a:defRPr>
      </a:lvl3pPr>
      <a:lvl4pPr marL="1589088" indent="-228600" algn="l" rtl="0" eaLnBrk="0" fontAlgn="base" hangingPunct="0">
        <a:spcBef>
          <a:spcPts val="500"/>
        </a:spcBef>
        <a:spcAft>
          <a:spcPct val="0"/>
        </a:spcAft>
        <a:buSzPct val="100000"/>
        <a:buFont typeface="Arial" charset="0"/>
        <a:buChar char="–"/>
        <a:defRPr kern="1200">
          <a:solidFill>
            <a:srgbClr val="010101"/>
          </a:solidFill>
          <a:latin typeface="+mn-lt"/>
          <a:ea typeface="+mn-ea"/>
          <a:cs typeface="+mn-cs"/>
          <a:sym typeface="Calibri" charset="0"/>
        </a:defRPr>
      </a:lvl4pPr>
      <a:lvl5pPr marL="2046288" indent="-228600" algn="l" rtl="0" eaLnBrk="0" fontAlgn="base" hangingPunct="0">
        <a:spcBef>
          <a:spcPts val="500"/>
        </a:spcBef>
        <a:spcAft>
          <a:spcPct val="0"/>
        </a:spcAft>
        <a:buSzPct val="100000"/>
        <a:buFont typeface="Arial" charset="0"/>
        <a:buChar char="»"/>
        <a:defRPr kern="1200">
          <a:solidFill>
            <a:srgbClr val="01010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xStyles>
    <p:titleStyle>
      <a:lvl1pPr algn="ctr" rtl="0" eaLnBrk="0" fontAlgn="base" hangingPunct="0">
        <a:spcBef>
          <a:spcPct val="0"/>
        </a:spcBef>
        <a:spcAft>
          <a:spcPct val="0"/>
        </a:spcAft>
        <a:defRPr sz="4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800"/>
        </a:spcBef>
        <a:spcAft>
          <a:spcPct val="0"/>
        </a:spcAft>
        <a:buClr>
          <a:srgbClr val="000000"/>
        </a:buClr>
        <a:buSzPct val="100000"/>
        <a:buFont typeface="Arial" charset="0"/>
        <a:buChar char="•"/>
        <a:defRPr sz="3000" kern="1200">
          <a:solidFill>
            <a:schemeClr val="tx1"/>
          </a:solidFill>
          <a:latin typeface="+mn-lt"/>
          <a:ea typeface="+mn-ea"/>
          <a:cs typeface="+mn-cs"/>
          <a:sym typeface="Calibri" charset="0"/>
        </a:defRPr>
      </a:lvl1pPr>
      <a:lvl2pPr marL="742950" indent="-285750" algn="l" rtl="0" eaLnBrk="0" fontAlgn="base" hangingPunct="0">
        <a:spcBef>
          <a:spcPts val="700"/>
        </a:spcBef>
        <a:spcAft>
          <a:spcPct val="0"/>
        </a:spcAft>
        <a:buClr>
          <a:srgbClr val="000000"/>
        </a:buClr>
        <a:buSzPct val="100000"/>
        <a:buFont typeface="Arial" charset="0"/>
        <a:buChar char="–"/>
        <a:defRPr sz="2600" kern="1200">
          <a:solidFill>
            <a:schemeClr val="tx1"/>
          </a:solidFill>
          <a:latin typeface="+mn-lt"/>
          <a:ea typeface="+mn-ea"/>
          <a:cs typeface="+mn-cs"/>
          <a:sym typeface="Calibri" charset="0"/>
        </a:defRPr>
      </a:lvl2pPr>
      <a:lvl3pPr marL="1143000" indent="-228600" algn="l" rtl="0" eaLnBrk="0" fontAlgn="base" hangingPunct="0">
        <a:spcBef>
          <a:spcPts val="600"/>
        </a:spcBef>
        <a:spcAft>
          <a:spcPct val="0"/>
        </a:spcAft>
        <a:buClr>
          <a:srgbClr val="000000"/>
        </a:buClr>
        <a:buSzPct val="100000"/>
        <a:buFont typeface="Arial" charset="0"/>
        <a:buChar char="•"/>
        <a:defRPr sz="2200" kern="1200">
          <a:solidFill>
            <a:schemeClr val="tx1"/>
          </a:solidFill>
          <a:latin typeface="+mn-lt"/>
          <a:ea typeface="+mn-ea"/>
          <a:cs typeface="+mn-cs"/>
          <a:sym typeface="Calibri" charset="0"/>
        </a:defRPr>
      </a:lvl3pPr>
      <a:lvl4pPr marL="1600200" indent="-228600" algn="l" rtl="0" eaLnBrk="0" fontAlgn="base" hangingPunct="0">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4pPr>
      <a:lvl5pPr marL="2057400" indent="-228600" algn="l" rtl="0" eaLnBrk="0" fontAlgn="base" hangingPunct="0">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889000" y="168275"/>
            <a:ext cx="7353300" cy="173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098" name="Rectangle 2"/>
          <p:cNvSpPr>
            <a:spLocks noGrp="1" noChangeArrowheads="1"/>
          </p:cNvSpPr>
          <p:nvPr>
            <p:ph type="body" idx="1"/>
          </p:nvPr>
        </p:nvSpPr>
        <p:spPr bwMode="auto">
          <a:xfrm>
            <a:off x="889000" y="1901825"/>
            <a:ext cx="7353300" cy="410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58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9pPr>
    </p:titleStyle>
    <p:bodyStyle>
      <a:lvl1pPr marL="787400" indent="-571500" algn="l" rtl="0" eaLnBrk="0" fontAlgn="base" hangingPunct="0">
        <a:spcBef>
          <a:spcPts val="1700"/>
        </a:spcBef>
        <a:spcAft>
          <a:spcPct val="0"/>
        </a:spcAft>
        <a:buClr>
          <a:srgbClr val="000000"/>
        </a:buClr>
        <a:buSzPct val="171000"/>
        <a:buFont typeface="Gill Sans" charset="0"/>
        <a:buChar char="•"/>
        <a:defRPr sz="2800" kern="1200">
          <a:solidFill>
            <a:schemeClr val="tx1"/>
          </a:solidFill>
          <a:latin typeface="+mn-lt"/>
          <a:ea typeface="+mn-ea"/>
          <a:cs typeface="+mn-cs"/>
          <a:sym typeface="Gill Sans" charset="0"/>
        </a:defRPr>
      </a:lvl1pPr>
      <a:lvl2pPr marL="1231900" indent="-571500" algn="l" rtl="0" eaLnBrk="0" fontAlgn="base" hangingPunct="0">
        <a:spcBef>
          <a:spcPts val="1700"/>
        </a:spcBef>
        <a:spcAft>
          <a:spcPct val="0"/>
        </a:spcAft>
        <a:buClr>
          <a:srgbClr val="000000"/>
        </a:buClr>
        <a:buSzPct val="171000"/>
        <a:buFont typeface="Gill Sans" charset="0"/>
        <a:buChar char="•"/>
        <a:defRPr sz="2800" kern="1200">
          <a:solidFill>
            <a:schemeClr val="tx1"/>
          </a:solidFill>
          <a:latin typeface="+mn-lt"/>
          <a:ea typeface="+mn-ea"/>
          <a:cs typeface="+mn-cs"/>
          <a:sym typeface="Gill Sans" charset="0"/>
        </a:defRPr>
      </a:lvl2pPr>
      <a:lvl3pPr marL="1676400" indent="-571500" algn="l" rtl="0" eaLnBrk="0" fontAlgn="base" hangingPunct="0">
        <a:spcBef>
          <a:spcPts val="1700"/>
        </a:spcBef>
        <a:spcAft>
          <a:spcPct val="0"/>
        </a:spcAft>
        <a:buClr>
          <a:srgbClr val="000000"/>
        </a:buClr>
        <a:buSzPct val="171000"/>
        <a:buFont typeface="Gill Sans" charset="0"/>
        <a:buChar char="•"/>
        <a:defRPr sz="2800" kern="1200">
          <a:solidFill>
            <a:schemeClr val="tx1"/>
          </a:solidFill>
          <a:latin typeface="+mn-lt"/>
          <a:ea typeface="+mn-ea"/>
          <a:cs typeface="+mn-cs"/>
          <a:sym typeface="Gill Sans" charset="0"/>
        </a:defRPr>
      </a:lvl3pPr>
      <a:lvl4pPr marL="2120900" indent="-571500" algn="l" rtl="0" eaLnBrk="0" fontAlgn="base" hangingPunct="0">
        <a:spcBef>
          <a:spcPts val="1700"/>
        </a:spcBef>
        <a:spcAft>
          <a:spcPct val="0"/>
        </a:spcAft>
        <a:buClr>
          <a:srgbClr val="000000"/>
        </a:buClr>
        <a:buSzPct val="171000"/>
        <a:buFont typeface="Gill Sans" charset="0"/>
        <a:buChar char="•"/>
        <a:defRPr sz="2800" kern="1200">
          <a:solidFill>
            <a:schemeClr val="tx1"/>
          </a:solidFill>
          <a:latin typeface="+mn-lt"/>
          <a:ea typeface="+mn-ea"/>
          <a:cs typeface="+mn-cs"/>
          <a:sym typeface="Gill Sans" charset="0"/>
        </a:defRPr>
      </a:lvl4pPr>
      <a:lvl5pPr marL="2565400" indent="-571500" algn="l" rtl="0" eaLnBrk="0" fontAlgn="base" hangingPunct="0">
        <a:spcBef>
          <a:spcPts val="1700"/>
        </a:spcBef>
        <a:spcAft>
          <a:spcPct val="0"/>
        </a:spcAft>
        <a:buClr>
          <a:srgbClr val="000000"/>
        </a:buClr>
        <a:buSzPct val="171000"/>
        <a:buFont typeface="Gill Sans" charset="0"/>
        <a:buChar char="•"/>
        <a:defRPr sz="28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889000" y="177800"/>
            <a:ext cx="73533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5122" name="Rectangle 2"/>
          <p:cNvSpPr>
            <a:spLocks noGrp="1" noChangeArrowheads="1"/>
          </p:cNvSpPr>
          <p:nvPr>
            <p:ph type="body" idx="1"/>
          </p:nvPr>
        </p:nvSpPr>
        <p:spPr bwMode="auto">
          <a:xfrm>
            <a:off x="889000" y="1943100"/>
            <a:ext cx="7353300" cy="401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txStyles>
    <p:titleStyle>
      <a:lvl1pPr algn="ctr" rtl="0" eaLnBrk="0" fontAlgn="base" hangingPunct="0">
        <a:spcBef>
          <a:spcPct val="0"/>
        </a:spcBef>
        <a:spcAft>
          <a:spcPct val="0"/>
        </a:spcAft>
        <a:defRPr sz="58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2pPr>
      <a:lvl3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3pPr>
      <a:lvl4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4pPr>
      <a:lvl5pPr algn="ctr" rtl="0" eaLnBrk="0" fontAlgn="base" hangingPunct="0">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5pPr>
      <a:lvl6pPr marL="4572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6pPr>
      <a:lvl7pPr marL="9144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7pPr>
      <a:lvl8pPr marL="13716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8pPr>
      <a:lvl9pPr marL="1828800" algn="ctr" rtl="0" fontAlgn="base">
        <a:spcBef>
          <a:spcPct val="0"/>
        </a:spcBef>
        <a:spcAft>
          <a:spcPct val="0"/>
        </a:spcAft>
        <a:defRPr sz="5800">
          <a:solidFill>
            <a:schemeClr val="tx1"/>
          </a:solidFill>
          <a:latin typeface="Gill Sans" charset="0"/>
          <a:ea typeface="ヒラギノ角ゴ ProN W3" charset="-128"/>
          <a:cs typeface="ヒラギノ角ゴ ProN W3" charset="-128"/>
          <a:sym typeface="Gill Sans" charset="0"/>
        </a:defRPr>
      </a:lvl9pPr>
    </p:titleStyle>
    <p:bodyStyle>
      <a:lvl1pPr marL="8382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1pPr>
      <a:lvl2pPr marL="12827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2pPr>
      <a:lvl3pPr marL="17272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3pPr>
      <a:lvl4pPr marL="21717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4pPr>
      <a:lvl5pPr marL="26162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6146" name="Rectangle 2"/>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6147" name="Text Box 3"/>
          <p:cNvSpPr txBox="1">
            <a:spLocks noGrp="1" noChangeArrowheads="1"/>
          </p:cNvSpPr>
          <p:nvPr>
            <p:ph type="sldNum" sz="quarter" idx="4"/>
          </p:nvPr>
        </p:nvSpPr>
        <p:spPr bwMode="auto">
          <a:xfrm>
            <a:off x="8455025" y="6480175"/>
            <a:ext cx="231775"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100">
                <a:solidFill>
                  <a:srgbClr val="878787"/>
                </a:solidFill>
                <a:latin typeface="Calibri" charset="0"/>
                <a:ea typeface="Calibri" charset="0"/>
                <a:cs typeface="Calibri" charset="0"/>
                <a:sym typeface="Calibri" charset="0"/>
              </a:defRPr>
            </a:lvl1pPr>
          </a:lstStyle>
          <a:p>
            <a:fld id="{2FAF401B-46D8-1F41-9E18-1D319F4AEA98}"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ransition/>
  <p:hf hdr="0" ftr="0" dt="0"/>
  <p:txStyles>
    <p:titleStyle>
      <a:lvl1pPr algn="ctr" rtl="0" eaLnBrk="0" fontAlgn="base" hangingPunct="0">
        <a:spcBef>
          <a:spcPct val="0"/>
        </a:spcBef>
        <a:spcAft>
          <a:spcPct val="0"/>
        </a:spcAft>
        <a:defRPr sz="4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2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800"/>
        </a:spcBef>
        <a:spcAft>
          <a:spcPct val="0"/>
        </a:spcAft>
        <a:buClr>
          <a:srgbClr val="000000"/>
        </a:buClr>
        <a:buSzPct val="100000"/>
        <a:buFont typeface="Arial" charset="0"/>
        <a:buChar char="•"/>
        <a:defRPr sz="3000" kern="1200">
          <a:solidFill>
            <a:schemeClr val="tx1"/>
          </a:solidFill>
          <a:latin typeface="+mn-lt"/>
          <a:ea typeface="+mn-ea"/>
          <a:cs typeface="+mn-cs"/>
          <a:sym typeface="Calibri" charset="0"/>
        </a:defRPr>
      </a:lvl1pPr>
      <a:lvl2pPr marL="704850" indent="-285750" algn="l" rtl="0" eaLnBrk="0" fontAlgn="base" hangingPunct="0">
        <a:spcBef>
          <a:spcPts val="700"/>
        </a:spcBef>
        <a:spcAft>
          <a:spcPct val="0"/>
        </a:spcAft>
        <a:buClr>
          <a:srgbClr val="000000"/>
        </a:buClr>
        <a:buSzPct val="100000"/>
        <a:buFont typeface="Arial" charset="0"/>
        <a:buChar char="–"/>
        <a:defRPr sz="2600" kern="1200">
          <a:solidFill>
            <a:schemeClr val="tx1"/>
          </a:solidFill>
          <a:latin typeface="+mn-lt"/>
          <a:ea typeface="+mn-ea"/>
          <a:cs typeface="+mn-cs"/>
          <a:sym typeface="Calibri" charset="0"/>
        </a:defRPr>
      </a:lvl2pPr>
      <a:lvl3pPr marL="1104900" indent="-228600" algn="l" rtl="0" eaLnBrk="0" fontAlgn="base" hangingPunct="0">
        <a:spcBef>
          <a:spcPts val="600"/>
        </a:spcBef>
        <a:spcAft>
          <a:spcPct val="0"/>
        </a:spcAft>
        <a:buClr>
          <a:srgbClr val="000000"/>
        </a:buClr>
        <a:buSzPct val="100000"/>
        <a:buFont typeface="Arial" charset="0"/>
        <a:buChar char="•"/>
        <a:defRPr sz="2200" kern="1200">
          <a:solidFill>
            <a:schemeClr val="tx1"/>
          </a:solidFill>
          <a:latin typeface="+mn-lt"/>
          <a:ea typeface="+mn-ea"/>
          <a:cs typeface="+mn-cs"/>
          <a:sym typeface="Calibri" charset="0"/>
        </a:defRPr>
      </a:lvl3pPr>
      <a:lvl4pPr marL="1562100" indent="-228600" algn="l" rtl="0" eaLnBrk="0" fontAlgn="base" hangingPunct="0">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4pPr>
      <a:lvl5pPr marL="2019300" indent="-228600" algn="l" rtl="0" eaLnBrk="0" fontAlgn="base" hangingPunct="0">
        <a:spcBef>
          <a:spcPts val="500"/>
        </a:spcBef>
        <a:spcAft>
          <a:spcPct val="0"/>
        </a:spcAft>
        <a:buClr>
          <a:srgbClr val="000000"/>
        </a:buClr>
        <a:buSzPct val="100000"/>
        <a:buFont typeface="Arial" charset="0"/>
        <a:buChar char="»"/>
        <a:defRPr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457200" y="93663"/>
            <a:ext cx="8229600" cy="1503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7170" name="Rectangle 2"/>
          <p:cNvSpPr>
            <a:spLocks noGrp="1" noChangeArrowheads="1"/>
          </p:cNvSpPr>
          <p:nvPr>
            <p:ph type="body" idx="1"/>
          </p:nvPr>
        </p:nvSpPr>
        <p:spPr bwMode="auto">
          <a:xfrm>
            <a:off x="457200" y="1600200"/>
            <a:ext cx="8229600" cy="525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7171" name="Text Box 3"/>
          <p:cNvSpPr txBox="1">
            <a:spLocks noGrp="1" noChangeArrowheads="1"/>
          </p:cNvSpPr>
          <p:nvPr>
            <p:ph type="sldNum" sz="quarter" idx="4"/>
          </p:nvPr>
        </p:nvSpPr>
        <p:spPr bwMode="auto">
          <a:xfrm>
            <a:off x="8466138" y="6488113"/>
            <a:ext cx="230187"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900">
                <a:solidFill>
                  <a:srgbClr val="878787"/>
                </a:solidFill>
                <a:latin typeface="Calibri" charset="0"/>
                <a:ea typeface="Calibri" charset="0"/>
                <a:cs typeface="Calibri" charset="0"/>
                <a:sym typeface="Calibri" charset="0"/>
              </a:defRPr>
            </a:lvl1pPr>
          </a:lstStyle>
          <a:p>
            <a:fld id="{FA8F7487-AEA4-7648-B503-924F4677C29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ransition/>
  <p:hf hdr="0" ftr="0" dt="0"/>
  <p:txStyles>
    <p:titleStyle>
      <a:lvl1pPr algn="ctr" rtl="0" eaLnBrk="0" fontAlgn="base" hangingPunct="0">
        <a:spcBef>
          <a:spcPct val="0"/>
        </a:spcBef>
        <a:spcAft>
          <a:spcPct val="0"/>
        </a:spcAft>
        <a:defRPr sz="40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000">
          <a:solidFill>
            <a:schemeClr val="tx1"/>
          </a:solidFill>
          <a:latin typeface="Calibri" charset="0"/>
          <a:ea typeface="ヒラギノ角ゴ ProN W3" charset="-128"/>
          <a:cs typeface="ヒラギノ角ゴ ProN W3" charset="-128"/>
          <a:sym typeface="Calibri" charset="0"/>
        </a:defRPr>
      </a:lvl9pPr>
    </p:titleStyle>
    <p:bodyStyle>
      <a:lvl1pPr marL="342900" indent="-342900" algn="l" rtl="0" eaLnBrk="0" fontAlgn="base" hangingPunct="0">
        <a:spcBef>
          <a:spcPts val="8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1pPr>
      <a:lvl2pPr marL="666750" indent="-285750" algn="l" rtl="0" eaLnBrk="0" fontAlgn="base" hangingPunct="0">
        <a:spcBef>
          <a:spcPts val="700"/>
        </a:spcBef>
        <a:spcAft>
          <a:spcPct val="0"/>
        </a:spcAft>
        <a:buClr>
          <a:srgbClr val="000000"/>
        </a:buClr>
        <a:buSzPct val="100000"/>
        <a:buFont typeface="Arial" charset="0"/>
        <a:buChar char="–"/>
        <a:defRPr sz="2400" kern="1200">
          <a:solidFill>
            <a:schemeClr val="tx1"/>
          </a:solidFill>
          <a:latin typeface="+mn-lt"/>
          <a:ea typeface="+mn-ea"/>
          <a:cs typeface="+mn-cs"/>
          <a:sym typeface="Calibri" charset="0"/>
        </a:defRPr>
      </a:lvl2pPr>
      <a:lvl3pPr marL="1066800" indent="-228600" algn="l" rtl="0" eaLnBrk="0" fontAlgn="base" hangingPunct="0">
        <a:spcBef>
          <a:spcPts val="600"/>
        </a:spcBef>
        <a:spcAft>
          <a:spcPct val="0"/>
        </a:spcAft>
        <a:buClr>
          <a:srgbClr val="000000"/>
        </a:buClr>
        <a:buSzPct val="100000"/>
        <a:buFont typeface="Arial" charset="0"/>
        <a:buChar char="•"/>
        <a:defRPr sz="2000" kern="1200">
          <a:solidFill>
            <a:schemeClr val="tx1"/>
          </a:solidFill>
          <a:latin typeface="+mn-lt"/>
          <a:ea typeface="+mn-ea"/>
          <a:cs typeface="+mn-cs"/>
          <a:sym typeface="Calibri" charset="0"/>
        </a:defRPr>
      </a:lvl3pPr>
      <a:lvl4pPr marL="1524000" indent="-228600" algn="l" rtl="0" eaLnBrk="0" fontAlgn="base" hangingPunct="0">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4pPr>
      <a:lvl5pPr marL="1981200" indent="-228600" algn="l" rtl="0" eaLnBrk="0" fontAlgn="base" hangingPunct="0">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457200" y="90488"/>
            <a:ext cx="8229600" cy="150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88900" tIns="88900" rIns="88900" bIns="88900" numCol="1" anchor="ctr" anchorCtr="0" compatLnSpc="1">
            <a:prstTxWarp prst="textNoShape">
              <a:avLst/>
            </a:prstTxWarp>
          </a:bodyPr>
          <a:lstStyle/>
          <a:p>
            <a:pPr lvl="0"/>
            <a:r>
              <a:rPr lang="en-US" altLang="en-US">
                <a:sym typeface="Calibri" charset="0"/>
              </a:rPr>
              <a:t>Click to edit Master title style</a:t>
            </a:r>
          </a:p>
        </p:txBody>
      </p:sp>
      <p:sp>
        <p:nvSpPr>
          <p:cNvPr id="8194" name="Rectangle 2"/>
          <p:cNvSpPr>
            <a:spLocks noGrp="1" noChangeArrowheads="1"/>
          </p:cNvSpPr>
          <p:nvPr>
            <p:ph type="body" idx="1"/>
          </p:nvPr>
        </p:nvSpPr>
        <p:spPr bwMode="auto">
          <a:xfrm>
            <a:off x="457200" y="1598613"/>
            <a:ext cx="8229600" cy="5259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88900" tIns="88900" rIns="88900" bIns="889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128"/>
          <a:cs typeface="ヒラギノ角ゴ ProN W3" charset="-128"/>
          <a:sym typeface="Calibri" charset="0"/>
        </a:defRPr>
      </a:lvl9pPr>
    </p:titleStyle>
    <p:bodyStyle>
      <a:lvl1pPr marL="317500" indent="-63500" algn="l" rtl="0" eaLnBrk="0" fontAlgn="base" hangingPunct="0">
        <a:spcBef>
          <a:spcPts val="600"/>
        </a:spcBef>
        <a:spcAft>
          <a:spcPct val="0"/>
        </a:spcAft>
        <a:buClr>
          <a:srgbClr val="000000"/>
        </a:buClr>
        <a:buSzPct val="100000"/>
        <a:buFont typeface="Calibri" charset="0"/>
        <a:buChar char="•"/>
        <a:defRPr sz="3200" kern="1200">
          <a:solidFill>
            <a:schemeClr val="tx1"/>
          </a:solidFill>
          <a:latin typeface="+mn-lt"/>
          <a:ea typeface="+mn-ea"/>
          <a:cs typeface="+mn-cs"/>
          <a:sym typeface="Calibri" charset="0"/>
        </a:defRPr>
      </a:lvl1pPr>
      <a:lvl2pPr marL="723900" indent="-69850" algn="l" rtl="0" eaLnBrk="0" fontAlgn="base" hangingPunct="0">
        <a:spcBef>
          <a:spcPts val="500"/>
        </a:spcBef>
        <a:spcAft>
          <a:spcPct val="0"/>
        </a:spcAft>
        <a:buClr>
          <a:srgbClr val="000000"/>
        </a:buClr>
        <a:buSzPct val="100000"/>
        <a:buFont typeface="Calibri" charset="0"/>
        <a:buChar char="–"/>
        <a:defRPr sz="2800" kern="1200">
          <a:solidFill>
            <a:schemeClr val="tx1"/>
          </a:solidFill>
          <a:latin typeface="+mn-lt"/>
          <a:ea typeface="+mn-ea"/>
          <a:cs typeface="+mn-cs"/>
          <a:sym typeface="Calibri" charset="0"/>
        </a:defRPr>
      </a:lvl2pPr>
      <a:lvl3pPr marL="1130300" indent="-76200" algn="l" rtl="0" eaLnBrk="0" fontAlgn="base" hangingPunct="0">
        <a:spcBef>
          <a:spcPts val="400"/>
        </a:spcBef>
        <a:spcAft>
          <a:spcPct val="0"/>
        </a:spcAft>
        <a:buClr>
          <a:srgbClr val="000000"/>
        </a:buClr>
        <a:buSzPct val="100000"/>
        <a:buFont typeface="Calibri" charset="0"/>
        <a:buChar char="•"/>
        <a:defRPr sz="2400" kern="1200">
          <a:solidFill>
            <a:schemeClr val="tx1"/>
          </a:solidFill>
          <a:latin typeface="+mn-lt"/>
          <a:ea typeface="+mn-ea"/>
          <a:cs typeface="+mn-cs"/>
          <a:sym typeface="Calibri" charset="0"/>
        </a:defRPr>
      </a:lvl3pPr>
      <a:lvl4pPr marL="1536700" indent="-25400" algn="l" rtl="0" eaLnBrk="0" fontAlgn="base" hangingPunct="0">
        <a:spcBef>
          <a:spcPts val="400"/>
        </a:spcBef>
        <a:spcAft>
          <a:spcPct val="0"/>
        </a:spcAft>
        <a:buClr>
          <a:srgbClr val="000000"/>
        </a:buClr>
        <a:buSzPct val="100000"/>
        <a:buFont typeface="Calibri" charset="0"/>
        <a:buChar char="–"/>
        <a:defRPr sz="2000" kern="1200">
          <a:solidFill>
            <a:schemeClr val="tx1"/>
          </a:solidFill>
          <a:latin typeface="+mn-lt"/>
          <a:ea typeface="+mn-ea"/>
          <a:cs typeface="+mn-cs"/>
          <a:sym typeface="Calibri" charset="0"/>
        </a:defRPr>
      </a:lvl4pPr>
      <a:lvl5pPr marL="1993900" indent="-25400" algn="l" rtl="0" eaLnBrk="0" fontAlgn="base" hangingPunct="0">
        <a:spcBef>
          <a:spcPts val="400"/>
        </a:spcBef>
        <a:spcAft>
          <a:spcPct val="0"/>
        </a:spcAft>
        <a:buClr>
          <a:srgbClr val="000000"/>
        </a:buClr>
        <a:buSzPct val="100000"/>
        <a:buFont typeface="Calibri" charset="0"/>
        <a:buChar char="»"/>
        <a:defRPr sz="20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1143000" y="1122363"/>
            <a:ext cx="6858000" cy="238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ltLang="en-US">
                <a:sym typeface="Calibri Light" charset="0"/>
              </a:rPr>
              <a:t>Click to edit Master title style</a:t>
            </a:r>
          </a:p>
        </p:txBody>
      </p:sp>
      <p:sp>
        <p:nvSpPr>
          <p:cNvPr id="12290" name="Rectangle 2"/>
          <p:cNvSpPr>
            <a:spLocks noGrp="1" noChangeArrowheads="1"/>
          </p:cNvSpPr>
          <p:nvPr>
            <p:ph type="body" idx="1"/>
          </p:nvPr>
        </p:nvSpPr>
        <p:spPr bwMode="auto">
          <a:xfrm>
            <a:off x="1143000" y="3602038"/>
            <a:ext cx="6858000" cy="1655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12291" name="Text Box 3"/>
          <p:cNvSpPr txBox="1">
            <a:spLocks noGrp="1" noChangeArrowheads="1"/>
          </p:cNvSpPr>
          <p:nvPr>
            <p:ph type="sldNum" sz="quarter" idx="4"/>
          </p:nvPr>
        </p:nvSpPr>
        <p:spPr bwMode="auto">
          <a:xfrm>
            <a:off x="8283575" y="6480175"/>
            <a:ext cx="231775"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100">
                <a:solidFill>
                  <a:srgbClr val="878787"/>
                </a:solidFill>
                <a:latin typeface="Calibri" charset="0"/>
                <a:ea typeface="Calibri" charset="0"/>
                <a:cs typeface="Calibri" charset="0"/>
                <a:sym typeface="Calibri" charset="0"/>
              </a:defRPr>
            </a:lvl1pPr>
          </a:lstStyle>
          <a:p>
            <a:fld id="{FCE96473-F1D4-2542-ADDB-8EFF1C8A7F6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p:hf hdr="0" ftr="0" dt="0"/>
  <p:txStyles>
    <p:titleStyle>
      <a:lvl1pPr algn="ctr" rtl="0" eaLnBrk="0" fontAlgn="base" hangingPunct="0">
        <a:lnSpc>
          <a:spcPct val="90000"/>
        </a:lnSpc>
        <a:spcBef>
          <a:spcPct val="0"/>
        </a:spcBef>
        <a:spcAft>
          <a:spcPct val="0"/>
        </a:spcAft>
        <a:defRPr sz="5800" kern="1200">
          <a:solidFill>
            <a:schemeClr val="tx1"/>
          </a:solidFill>
          <a:latin typeface="+mj-lt"/>
          <a:ea typeface="+mj-ea"/>
          <a:cs typeface="+mj-cs"/>
          <a:sym typeface="Calibri Light" charset="0"/>
        </a:defRPr>
      </a:lvl1pPr>
      <a:lvl2pPr algn="ctr" rtl="0" eaLnBrk="0" fontAlgn="base" hangingPunct="0">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2pPr>
      <a:lvl3pPr algn="ctr" rtl="0" eaLnBrk="0" fontAlgn="base" hangingPunct="0">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3pPr>
      <a:lvl4pPr algn="ctr" rtl="0" eaLnBrk="0" fontAlgn="base" hangingPunct="0">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4pPr>
      <a:lvl5pPr algn="ctr" rtl="0" eaLnBrk="0" fontAlgn="base" hangingPunct="0">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5pPr>
      <a:lvl6pPr marL="457200" algn="ctr" rtl="0" fontAlgn="base">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6pPr>
      <a:lvl7pPr marL="914400" algn="ctr" rtl="0" fontAlgn="base">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7pPr>
      <a:lvl8pPr marL="1371600" algn="ctr" rtl="0" fontAlgn="base">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8pPr>
      <a:lvl9pPr marL="1828800" algn="ctr" rtl="0" fontAlgn="base">
        <a:lnSpc>
          <a:spcPct val="90000"/>
        </a:lnSpc>
        <a:spcBef>
          <a:spcPct val="0"/>
        </a:spcBef>
        <a:spcAft>
          <a:spcPct val="0"/>
        </a:spcAft>
        <a:defRPr sz="5800">
          <a:solidFill>
            <a:schemeClr val="tx1"/>
          </a:solidFill>
          <a:latin typeface="Calibri Light" charset="0"/>
          <a:ea typeface="ヒラギノ角ゴ ProN W3" charset="-128"/>
          <a:cs typeface="ヒラギノ角ゴ ProN W3" charset="-128"/>
          <a:sym typeface="Calibri Light" charset="0"/>
        </a:defRPr>
      </a:lvl9pPr>
    </p:titleStyle>
    <p:bodyStyle>
      <a:lvl1pPr algn="ctr" rtl="0" eaLnBrk="0" fontAlgn="base" hangingPunct="0">
        <a:lnSpc>
          <a:spcPct val="90000"/>
        </a:lnSpc>
        <a:spcBef>
          <a:spcPts val="1000"/>
        </a:spcBef>
        <a:spcAft>
          <a:spcPct val="0"/>
        </a:spcAft>
        <a:defRPr sz="2200" kern="1200">
          <a:solidFill>
            <a:schemeClr val="tx1"/>
          </a:solidFill>
          <a:latin typeface="+mn-lt"/>
          <a:ea typeface="+mn-ea"/>
          <a:cs typeface="+mn-cs"/>
          <a:sym typeface="Calibri" charset="0"/>
        </a:defRPr>
      </a:lvl1pPr>
      <a:lvl2pPr marL="419100" algn="ctr" rtl="0" eaLnBrk="0" fontAlgn="base" hangingPunct="0">
        <a:lnSpc>
          <a:spcPct val="90000"/>
        </a:lnSpc>
        <a:spcBef>
          <a:spcPts val="500"/>
        </a:spcBef>
        <a:spcAft>
          <a:spcPct val="0"/>
        </a:spcAft>
        <a:defRPr kern="1200">
          <a:solidFill>
            <a:schemeClr val="tx1"/>
          </a:solidFill>
          <a:latin typeface="+mn-lt"/>
          <a:ea typeface="+mn-ea"/>
          <a:cs typeface="+mn-cs"/>
          <a:sym typeface="Calibri" charset="0"/>
        </a:defRPr>
      </a:lvl2pPr>
      <a:lvl3pPr marL="876300" algn="ctr" rtl="0" eaLnBrk="0" fontAlgn="base" hangingPunct="0">
        <a:lnSpc>
          <a:spcPct val="90000"/>
        </a:lnSpc>
        <a:spcBef>
          <a:spcPts val="500"/>
        </a:spcBef>
        <a:spcAft>
          <a:spcPct val="0"/>
        </a:spcAft>
        <a:defRPr sz="1600" kern="1200">
          <a:solidFill>
            <a:schemeClr val="tx1"/>
          </a:solidFill>
          <a:latin typeface="+mn-lt"/>
          <a:ea typeface="+mn-ea"/>
          <a:cs typeface="+mn-cs"/>
          <a:sym typeface="Calibri" charset="0"/>
        </a:defRPr>
      </a:lvl3pPr>
      <a:lvl4pPr marL="1333500" algn="ctr" rtl="0" eaLnBrk="0" fontAlgn="base" hangingPunct="0">
        <a:lnSpc>
          <a:spcPct val="90000"/>
        </a:lnSpc>
        <a:spcBef>
          <a:spcPts val="500"/>
        </a:spcBef>
        <a:spcAft>
          <a:spcPct val="0"/>
        </a:spcAft>
        <a:defRPr sz="1400" kern="1200">
          <a:solidFill>
            <a:schemeClr val="tx1"/>
          </a:solidFill>
          <a:latin typeface="+mn-lt"/>
          <a:ea typeface="+mn-ea"/>
          <a:cs typeface="+mn-cs"/>
          <a:sym typeface="Calibri" charset="0"/>
        </a:defRPr>
      </a:lvl4pPr>
      <a:lvl5pPr marL="1790700" algn="ctr" rtl="0" eaLnBrk="0" fontAlgn="base" hangingPunct="0">
        <a:lnSpc>
          <a:spcPct val="90000"/>
        </a:lnSpc>
        <a:spcBef>
          <a:spcPts val="500"/>
        </a:spcBef>
        <a:spcAft>
          <a:spcPct val="0"/>
        </a:spcAft>
        <a:defRPr sz="14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7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www.k12.wa.us/Science/NGSS.aspx" TargetMode="External"/><Relationship Id="rId1" Type="http://schemas.openxmlformats.org/officeDocument/2006/relationships/slideLayout" Target="../slideLayouts/slideLayout7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4.xml"/><Relationship Id="rId3" Type="http://schemas.openxmlformats.org/officeDocument/2006/relationships/image" Target="../media/image17.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963" y="0"/>
            <a:ext cx="10312401"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Rectangle 2"/>
          <p:cNvSpPr>
            <a:spLocks noGrp="1" noChangeArrowheads="1"/>
          </p:cNvSpPr>
          <p:nvPr>
            <p:ph type="body" idx="1"/>
          </p:nvPr>
        </p:nvSpPr>
        <p:spPr>
          <a:xfrm>
            <a:off x="152400" y="33338"/>
            <a:ext cx="8686800" cy="1871662"/>
          </a:xfrm>
          <a:solidFill>
            <a:schemeClr val="accent1"/>
          </a:solidFill>
          <a:ln w="25400">
            <a:solidFill>
              <a:schemeClr val="tx1"/>
            </a:solidFill>
            <a:miter lim="800000"/>
            <a:headEnd/>
            <a:tailEnd/>
          </a:ln>
        </p:spPr>
        <p:txBody>
          <a:bodyPr lIns="0" tIns="0" rIns="317500" bIns="0" anchor="t"/>
          <a:lstStyle/>
          <a:p>
            <a:pPr marL="0" algn="ctr" eaLnBrk="1" hangingPunct="1">
              <a:spcBef>
                <a:spcPct val="0"/>
              </a:spcBef>
              <a:buFont typeface="Calibri" charset="0"/>
              <a:buNone/>
            </a:pPr>
            <a:r>
              <a:rPr lang="en-US" altLang="en-US" sz="4800"/>
              <a:t>SEISMIC Summer Academy</a:t>
            </a:r>
          </a:p>
          <a:p>
            <a:pPr marL="0" algn="ctr" eaLnBrk="1" hangingPunct="1">
              <a:spcBef>
                <a:spcPts val="2000"/>
              </a:spcBef>
              <a:buFont typeface="Calibri" charset="0"/>
              <a:buNone/>
            </a:pPr>
            <a:r>
              <a:rPr lang="en-US" altLang="en-US" sz="4400"/>
              <a:t>August 6-8 and August 11-14, 2014</a:t>
            </a:r>
          </a:p>
          <a:p>
            <a:pPr marL="0" eaLnBrk="1" hangingPunct="1">
              <a:spcBef>
                <a:spcPts val="2000"/>
              </a:spcBef>
              <a:buFont typeface="Calibri" charset="0"/>
              <a:buNone/>
            </a:pPr>
            <a:endParaRPr lang="en-US" altLang="en-US" sz="480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1179513"/>
            <a:ext cx="9332913"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miter lim="800000"/>
                <a:headEnd/>
                <a:tailEnd/>
              </a14:hiddenLine>
            </a:ext>
          </a:extLst>
        </p:spPr>
      </p:pic>
      <p:sp>
        <p:nvSpPr>
          <p:cNvPr id="40962" name="Rectangle 2"/>
          <p:cNvSpPr>
            <a:spLocks/>
          </p:cNvSpPr>
          <p:nvPr/>
        </p:nvSpPr>
        <p:spPr bwMode="auto">
          <a:xfrm>
            <a:off x="685800" y="3390900"/>
            <a:ext cx="7759700" cy="660400"/>
          </a:xfrm>
          <a:prstGeom prst="rect">
            <a:avLst/>
          </a:prstGeom>
          <a:solidFill>
            <a:schemeClr val="accent1"/>
          </a:solidFill>
          <a:ln w="25400">
            <a:solidFill>
              <a:schemeClr val="tx1"/>
            </a:solidFill>
            <a:miter lim="800000"/>
            <a:headEnd/>
            <a:tailEnd/>
          </a:ln>
        </p:spPr>
        <p:txBody>
          <a:bodyPr lIns="0" tIns="0" rIns="0" bIns="0"/>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3600">
                <a:ea typeface="Calibri" charset="0"/>
                <a:cs typeface="Calibri" charset="0"/>
              </a:rPr>
              <a:t>Read and discuss </a:t>
            </a:r>
            <a:r>
              <a:rPr lang="en-US" altLang="en-US" sz="3600">
                <a:latin typeface="Calibri Italic" charset="0"/>
                <a:ea typeface="Calibri Italic" charset="0"/>
                <a:cs typeface="Calibri Italic" charset="0"/>
                <a:sym typeface="Calibri Italic" charset="0"/>
              </a:rPr>
              <a:t>How To Read the NGSS</a:t>
            </a:r>
          </a:p>
        </p:txBody>
      </p:sp>
      <p:sp>
        <p:nvSpPr>
          <p:cNvPr id="40963" name="Rectangle 3"/>
          <p:cNvSpPr>
            <a:spLocks/>
          </p:cNvSpPr>
          <p:nvPr/>
        </p:nvSpPr>
        <p:spPr bwMode="auto">
          <a:xfrm>
            <a:off x="368300" y="1524000"/>
            <a:ext cx="8521700" cy="7620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40964" name="Rectangle 4"/>
          <p:cNvSpPr>
            <a:spLocks/>
          </p:cNvSpPr>
          <p:nvPr/>
        </p:nvSpPr>
        <p:spPr bwMode="auto">
          <a:xfrm>
            <a:off x="381000" y="2438400"/>
            <a:ext cx="8534400" cy="22860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40965" name="Rectangle 5"/>
          <p:cNvSpPr>
            <a:spLocks/>
          </p:cNvSpPr>
          <p:nvPr/>
        </p:nvSpPr>
        <p:spPr bwMode="auto">
          <a:xfrm>
            <a:off x="393700" y="4724400"/>
            <a:ext cx="8521700" cy="16002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pic>
        <p:nvPicPr>
          <p:cNvPr id="10138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738" y="247650"/>
            <a:ext cx="22669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0" y="815975"/>
            <a:ext cx="478790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3426" name="Rectangle 2"/>
          <p:cNvSpPr>
            <a:spLocks/>
          </p:cNvSpPr>
          <p:nvPr/>
        </p:nvSpPr>
        <p:spPr bwMode="auto">
          <a:xfrm>
            <a:off x="774700" y="4597400"/>
            <a:ext cx="75946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algn="ctr" eaLnBrk="1" hangingPunct="1">
              <a:spcBef>
                <a:spcPct val="0"/>
              </a:spcBef>
              <a:buClrTx/>
              <a:buSzTx/>
              <a:buFontTx/>
              <a:buNone/>
            </a:pPr>
            <a:r>
              <a:rPr lang="en-US" altLang="en-US">
                <a:ea typeface="Calibri" charset="0"/>
                <a:cs typeface="Calibri" charset="0"/>
              </a:rPr>
              <a:t>Individually answer the questions about the life science learning progression and then discuss with your table group.</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9" name="Group 3"/>
          <p:cNvGrpSpPr>
            <a:grpSpLocks/>
          </p:cNvGrpSpPr>
          <p:nvPr/>
        </p:nvGrpSpPr>
        <p:grpSpPr bwMode="auto">
          <a:xfrm>
            <a:off x="304800" y="2057400"/>
            <a:ext cx="5105400" cy="4038600"/>
            <a:chOff x="0" y="0"/>
            <a:chExt cx="3216" cy="2544"/>
          </a:xfrm>
        </p:grpSpPr>
        <p:sp>
          <p:nvSpPr>
            <p:cNvPr id="105481" name="AutoShape 1"/>
            <p:cNvSpPr>
              <a:spLocks/>
            </p:cNvSpPr>
            <p:nvPr/>
          </p:nvSpPr>
          <p:spPr bwMode="auto">
            <a:xfrm>
              <a:off x="0" y="0"/>
              <a:ext cx="3216" cy="2544"/>
            </a:xfrm>
            <a:prstGeom prst="roundRect">
              <a:avLst>
                <a:gd name="adj" fmla="val 0"/>
              </a:avLst>
            </a:prstGeom>
            <a:solidFill>
              <a:srgbClr val="F79646"/>
            </a:solidFill>
            <a:ln w="25400">
              <a:solidFill>
                <a:srgbClr val="B46D33"/>
              </a:solidFill>
              <a:round/>
              <a:headEnd/>
              <a:tailEnd/>
            </a:ln>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105482" name="Rectangle 2"/>
            <p:cNvSpPr>
              <a:spLocks/>
            </p:cNvSpPr>
            <p:nvPr/>
          </p:nvSpPr>
          <p:spPr bwMode="auto">
            <a:xfrm>
              <a:off x="0" y="0"/>
              <a:ext cx="2866"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1400">
                  <a:latin typeface="Arial Bold" charset="0"/>
                  <a:ea typeface="Arial Bold" charset="0"/>
                  <a:cs typeface="Arial Bold" charset="0"/>
                  <a:sym typeface="Arial Bold" charset="0"/>
                </a:rPr>
                <a:t>Disciplinary Core Ideas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endParaRPr lang="en-US" altLang="en-US" sz="1100">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Italic" charset="0"/>
                  <a:ea typeface="Arial Italic" charset="0"/>
                  <a:cs typeface="Arial Italic" charset="0"/>
                  <a:sym typeface="Arial Italic" charset="0"/>
                </a:rPr>
                <a:t>Physical Sciences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PS1: Matter and its interactions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PS2: Motion and stability: Forces and interactions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PS3: Energy</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PS4: Waves and their applications in technologies for information transfer</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endParaRPr lang="en-US" altLang="en-US" sz="1100">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Italic" charset="0"/>
                  <a:ea typeface="Arial Italic" charset="0"/>
                  <a:cs typeface="Arial Italic" charset="0"/>
                  <a:sym typeface="Arial Italic" charset="0"/>
                </a:rPr>
                <a:t>Life Science</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LS1: From molecules to organisms: Structures and processes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LS2: Ecosystems: Interactions, energy, and dynamics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LS3: Heredity: Inheritance and variation of traits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LS4: Biological evolution: Unity and diversity</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endParaRPr lang="en-US" altLang="en-US" sz="1100">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Italic" charset="0"/>
                  <a:ea typeface="Arial Italic" charset="0"/>
                  <a:cs typeface="Arial Italic" charset="0"/>
                  <a:sym typeface="Arial Italic" charset="0"/>
                </a:rPr>
                <a:t>Earth and Space Sciences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ESS1: Earth’s place in the universe</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ESS2: Earth’s systems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ESS3: Earth and human activity</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endParaRPr lang="en-US" altLang="en-US" sz="1100">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Italic" charset="0"/>
                  <a:ea typeface="Arial Italic" charset="0"/>
                  <a:cs typeface="Arial Italic" charset="0"/>
                  <a:sym typeface="Arial Italic" charset="0"/>
                </a:rPr>
                <a:t>Engineering, Technology, and Applications of Science</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ETS1: Engineering design</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r>
                <a:rPr lang="en-US" altLang="en-US" sz="1100">
                  <a:latin typeface="Arial" charset="0"/>
                  <a:ea typeface="Arial" charset="0"/>
                  <a:cs typeface="Arial" charset="0"/>
                  <a:sym typeface="Arial" charset="0"/>
                </a:rPr>
                <a:t>ETS2: Links among engineering, technology, science, and society</a:t>
              </a:r>
            </a:p>
          </p:txBody>
        </p:sp>
      </p:grpSp>
      <p:grpSp>
        <p:nvGrpSpPr>
          <p:cNvPr id="105474" name="Group 6"/>
          <p:cNvGrpSpPr>
            <a:grpSpLocks/>
          </p:cNvGrpSpPr>
          <p:nvPr/>
        </p:nvGrpSpPr>
        <p:grpSpPr bwMode="auto">
          <a:xfrm>
            <a:off x="3352800" y="609600"/>
            <a:ext cx="5562600" cy="1981200"/>
            <a:chOff x="0" y="0"/>
            <a:chExt cx="3504" cy="1248"/>
          </a:xfrm>
        </p:grpSpPr>
        <p:sp>
          <p:nvSpPr>
            <p:cNvPr id="105479" name="AutoShape 4"/>
            <p:cNvSpPr>
              <a:spLocks/>
            </p:cNvSpPr>
            <p:nvPr/>
          </p:nvSpPr>
          <p:spPr bwMode="auto">
            <a:xfrm>
              <a:off x="0" y="0"/>
              <a:ext cx="3504" cy="1248"/>
            </a:xfrm>
            <a:prstGeom prst="roundRect">
              <a:avLst>
                <a:gd name="adj" fmla="val 0"/>
              </a:avLst>
            </a:prstGeom>
            <a:solidFill>
              <a:srgbClr val="95B3D7"/>
            </a:solidFill>
            <a:ln w="25400">
              <a:solidFill>
                <a:srgbClr val="395E89"/>
              </a:solidFill>
              <a:round/>
              <a:headEnd/>
              <a:tailEnd/>
            </a:ln>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105480" name="Rectangle 5"/>
            <p:cNvSpPr>
              <a:spLocks/>
            </p:cNvSpPr>
            <p:nvPr/>
          </p:nvSpPr>
          <p:spPr bwMode="auto">
            <a:xfrm>
              <a:off x="0" y="0"/>
              <a:ext cx="3250" cy="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spAutoFit/>
            </a:bodyPr>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1400">
                  <a:latin typeface="Arial Bold" charset="0"/>
                  <a:ea typeface="Arial Bold" charset="0"/>
                  <a:cs typeface="Arial Bold" charset="0"/>
                  <a:sym typeface="Arial Bold" charset="0"/>
                </a:rPr>
                <a:t>Science and Engineering Practices</a:t>
              </a:r>
              <a:endParaRPr lang="en-US" altLang="en-US" sz="1400">
                <a:solidFill>
                  <a:srgbClr val="FFFFFF"/>
                </a:solidFill>
                <a:latin typeface="Arial" charset="0"/>
                <a:ea typeface="Arial" charset="0"/>
                <a:cs typeface="Arial" charset="0"/>
                <a:sym typeface="Arial" charset="0"/>
              </a:endParaRPr>
            </a:p>
            <a:p>
              <a:pPr algn="ctr" eaLnBrk="1" hangingPunct="1">
                <a:spcBef>
                  <a:spcPct val="0"/>
                </a:spcBef>
                <a:buClrTx/>
                <a:buSzTx/>
                <a:buFontTx/>
                <a:buNone/>
              </a:pPr>
              <a:endParaRPr lang="en-US" altLang="en-US" sz="1100">
                <a:latin typeface="Arial Bold" charset="0"/>
                <a:ea typeface="Arial Bold" charset="0"/>
                <a:cs typeface="Arial Bold" charset="0"/>
                <a:sym typeface="Arial Bold"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Asking questions (for science) and defining problems (for engineering)</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Developing and using models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Planning and carrying out investigations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Analyzing and interpreting data</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Using mathematics and computational thinking</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Constructing explanations (for science) and designing solutions (for engineering)</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Engaging in argument from evidence</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Obtaining, evaluating, and communicating information.</a:t>
              </a:r>
            </a:p>
          </p:txBody>
        </p:sp>
      </p:grpSp>
      <p:grpSp>
        <p:nvGrpSpPr>
          <p:cNvPr id="105475" name="Group 9"/>
          <p:cNvGrpSpPr>
            <a:grpSpLocks/>
          </p:cNvGrpSpPr>
          <p:nvPr/>
        </p:nvGrpSpPr>
        <p:grpSpPr bwMode="auto">
          <a:xfrm>
            <a:off x="4953000" y="4114800"/>
            <a:ext cx="3429000" cy="1828800"/>
            <a:chOff x="0" y="0"/>
            <a:chExt cx="2160" cy="1152"/>
          </a:xfrm>
        </p:grpSpPr>
        <p:sp>
          <p:nvSpPr>
            <p:cNvPr id="105477" name="AutoShape 7"/>
            <p:cNvSpPr>
              <a:spLocks/>
            </p:cNvSpPr>
            <p:nvPr/>
          </p:nvSpPr>
          <p:spPr bwMode="auto">
            <a:xfrm>
              <a:off x="0" y="0"/>
              <a:ext cx="2160" cy="1152"/>
            </a:xfrm>
            <a:prstGeom prst="roundRect">
              <a:avLst>
                <a:gd name="adj" fmla="val 0"/>
              </a:avLst>
            </a:prstGeom>
            <a:solidFill>
              <a:srgbClr val="9BBB59"/>
            </a:solidFill>
            <a:ln w="25400">
              <a:solidFill>
                <a:srgbClr val="718840"/>
              </a:solidFill>
              <a:round/>
              <a:headEnd/>
              <a:tailEnd/>
            </a:ln>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105478" name="Rectangle 8"/>
            <p:cNvSpPr>
              <a:spLocks/>
            </p:cNvSpPr>
            <p:nvPr/>
          </p:nvSpPr>
          <p:spPr bwMode="auto">
            <a:xfrm>
              <a:off x="0" y="0"/>
              <a:ext cx="1958"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1400">
                  <a:latin typeface="Arial Bold" charset="0"/>
                  <a:ea typeface="Arial Bold" charset="0"/>
                  <a:cs typeface="Arial Bold" charset="0"/>
                  <a:sym typeface="Arial Bold" charset="0"/>
                </a:rPr>
                <a:t>Crosscutting Concepts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None/>
              </a:pPr>
              <a:endParaRPr lang="en-US" altLang="en-US" sz="1100">
                <a:latin typeface="Arial Bold" charset="0"/>
                <a:ea typeface="Arial Bold" charset="0"/>
                <a:cs typeface="Arial Bold" charset="0"/>
                <a:sym typeface="Arial Bold"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Patterns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Cause and effect: Mechanism and explanation</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Scale, proportion, and quantity</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Systems and system models</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Energy and matter: Flows, cycles, conservation</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Structure and function</a:t>
              </a:r>
              <a:endParaRPr lang="en-US" altLang="en-US" sz="1400">
                <a:solidFill>
                  <a:srgbClr val="FFFFFF"/>
                </a:solidFill>
                <a:latin typeface="Arial" charset="0"/>
                <a:ea typeface="Arial" charset="0"/>
                <a:cs typeface="Arial" charset="0"/>
                <a:sym typeface="Arial" charset="0"/>
              </a:endParaRPr>
            </a:p>
            <a:p>
              <a:pPr eaLnBrk="1" hangingPunct="1">
                <a:spcBef>
                  <a:spcPct val="0"/>
                </a:spcBef>
                <a:buClrTx/>
                <a:buSzTx/>
                <a:buFontTx/>
                <a:buChar char="•"/>
              </a:pPr>
              <a:r>
                <a:rPr lang="en-US" altLang="en-US" sz="1100">
                  <a:latin typeface="Arial" charset="0"/>
                  <a:ea typeface="Arial" charset="0"/>
                  <a:cs typeface="Arial" charset="0"/>
                  <a:sym typeface="Arial" charset="0"/>
                </a:rPr>
                <a:t>Stability and change</a:t>
              </a:r>
            </a:p>
          </p:txBody>
        </p:sp>
      </p:grpSp>
      <p:pic>
        <p:nvPicPr>
          <p:cNvPr id="10547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272891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a:xfrm>
            <a:off x="457200" y="92075"/>
            <a:ext cx="8229600" cy="1506538"/>
          </a:xfrm>
        </p:spPr>
        <p:txBody>
          <a:bodyPr/>
          <a:lstStyle/>
          <a:p>
            <a:pPr eaLnBrk="1" hangingPunct="1"/>
            <a:endParaRPr lang="en-US" altLang="en-US"/>
          </a:p>
        </p:txBody>
      </p:sp>
      <p:sp>
        <p:nvSpPr>
          <p:cNvPr id="47106" name="Rectangle 2"/>
          <p:cNvSpPr>
            <a:spLocks noGrp="1" noChangeArrowheads="1"/>
          </p:cNvSpPr>
          <p:nvPr>
            <p:ph type="body" idx="1"/>
          </p:nvPr>
        </p:nvSpPr>
        <p:spPr/>
        <p:txBody>
          <a:bodyPr/>
          <a:lstStyle/>
          <a:p>
            <a:pPr eaLnBrk="1" hangingPunct="1">
              <a:spcBef>
                <a:spcPct val="0"/>
              </a:spcBef>
            </a:pPr>
            <a:endParaRPr lang="en-US" altLang="en-US"/>
          </a:p>
        </p:txBody>
      </p:sp>
      <p:pic>
        <p:nvPicPr>
          <p:cNvPr id="107523" name="Picture 3"/>
          <p:cNvPicPr>
            <a:picLocks noChangeAspect="1" noChangeArrowheads="1"/>
          </p:cNvPicPr>
          <p:nvPr/>
        </p:nvPicPr>
        <p:blipFill>
          <a:blip r:embed="rId3">
            <a:extLst>
              <a:ext uri="{28A0092B-C50C-407E-A947-70E740481C1C}">
                <a14:useLocalDpi xmlns:a14="http://schemas.microsoft.com/office/drawing/2010/main" val="0"/>
              </a:ext>
            </a:extLst>
          </a:blip>
          <a:srcRect l="22466" t="35022" r="20316" b="15259"/>
          <a:stretch>
            <a:fillRect/>
          </a:stretch>
        </p:blipFill>
        <p:spPr bwMode="auto">
          <a:xfrm>
            <a:off x="0" y="0"/>
            <a:ext cx="922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107524" name="Rectangle 4"/>
          <p:cNvSpPr>
            <a:spLocks/>
          </p:cNvSpPr>
          <p:nvPr/>
        </p:nvSpPr>
        <p:spPr bwMode="auto">
          <a:xfrm rot="10800000">
            <a:off x="-12700" y="6858000"/>
            <a:ext cx="9245600" cy="46038"/>
          </a:xfrm>
          <a:prstGeom prst="rect">
            <a:avLst/>
          </a:prstGeom>
          <a:solidFill>
            <a:srgbClr val="000000">
              <a:alpha val="49803"/>
            </a:srgbClr>
          </a:solidFill>
          <a:ln>
            <a:noFill/>
          </a:ln>
          <a:extLst>
            <a:ext uri="{91240B29-F687-4F45-9708-019B960494DF}">
              <a14:hiddenLine xmlns:a14="http://schemas.microsoft.com/office/drawing/2010/main" w="25400">
                <a:solidFill>
                  <a:schemeClr val="tx1"/>
                </a:solidFill>
                <a:round/>
                <a:headEnd/>
                <a:tailEnd/>
              </a14:hiddenLine>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
        <p:nvSpPr>
          <p:cNvPr id="47109" name="Rectangle 5"/>
          <p:cNvSpPr>
            <a:spLocks/>
          </p:cNvSpPr>
          <p:nvPr/>
        </p:nvSpPr>
        <p:spPr bwMode="auto">
          <a:xfrm>
            <a:off x="1651000" y="2603500"/>
            <a:ext cx="5822950" cy="444500"/>
          </a:xfrm>
          <a:prstGeom prst="rect">
            <a:avLst/>
          </a:prstGeom>
          <a:solidFill>
            <a:schemeClr val="accent1"/>
          </a:solidFill>
          <a:ln w="25400">
            <a:solidFill>
              <a:schemeClr val="tx1"/>
            </a:solidFill>
            <a:miter lim="800000"/>
            <a:headEnd/>
            <a:tailEnd/>
          </a:ln>
        </p:spPr>
        <p:txBody>
          <a:bodyPr wrap="none" lIns="0" tIns="0" rIns="0" bIns="0">
            <a:spAutoFit/>
          </a:bodyPr>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2400" u="sng">
                <a:latin typeface="Arial" charset="0"/>
                <a:ea typeface="Arial" charset="0"/>
                <a:cs typeface="Arial" charset="0"/>
                <a:sym typeface="Arial" charset="0"/>
                <a:hlinkClick r:id="rId4"/>
              </a:rPr>
              <a:t>http://www.k12.wa.us/Science/NGSS.aspx</a:t>
            </a:r>
            <a:endParaRPr lang="en-US" altLang="en-US" sz="2400" u="sng">
              <a:latin typeface="Arial" charset="0"/>
              <a:ea typeface="Arial" charset="0"/>
              <a:cs typeface="Arial" charset="0"/>
              <a:sym typeface="Arial" charset="0"/>
            </a:endParaRPr>
          </a:p>
        </p:txBody>
      </p:sp>
      <p:sp>
        <p:nvSpPr>
          <p:cNvPr id="47110" name="Rectangle 6"/>
          <p:cNvSpPr>
            <a:spLocks/>
          </p:cNvSpPr>
          <p:nvPr/>
        </p:nvSpPr>
        <p:spPr bwMode="auto">
          <a:xfrm>
            <a:off x="482600" y="3581400"/>
            <a:ext cx="4267200" cy="508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eaLnBrk="1" hangingPunct="1"/>
            <a:endParaRPr lang="en-US"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36811"/>
            <a:ext cx="3871243" cy="2326778"/>
          </a:xfrm>
          <a:prstGeom prst="rect">
            <a:avLst/>
          </a:prstGeom>
          <a:scene3d>
            <a:camera prst="obliqueBottomLeft"/>
            <a:lightRig rig="threePt" dir="t"/>
          </a:scene3d>
        </p:spPr>
      </p:pic>
      <p:sp>
        <p:nvSpPr>
          <p:cNvPr id="49153" name="Rectangle 1"/>
          <p:cNvSpPr>
            <a:spLocks noGrp="1" noChangeArrowheads="1"/>
          </p:cNvSpPr>
          <p:nvPr>
            <p:ph type="title"/>
          </p:nvPr>
        </p:nvSpPr>
        <p:spPr>
          <a:xfrm>
            <a:off x="3008313" y="92075"/>
            <a:ext cx="5689600" cy="1508125"/>
          </a:xfrm>
        </p:spPr>
        <p:txBody>
          <a:bodyPr/>
          <a:lstStyle/>
          <a:p>
            <a:pPr eaLnBrk="1" hangingPunct="1">
              <a:defRPr/>
            </a:pPr>
            <a:r>
              <a:rPr lang="en-US" altLang="en-US" dirty="0" smtClean="0"/>
              <a:t>Sage Advice</a:t>
            </a:r>
          </a:p>
        </p:txBody>
      </p:sp>
      <p:sp>
        <p:nvSpPr>
          <p:cNvPr id="49154" name="Rectangle 2"/>
          <p:cNvSpPr>
            <a:spLocks noGrp="1" noChangeArrowheads="1"/>
          </p:cNvSpPr>
          <p:nvPr>
            <p:ph type="body" idx="1"/>
          </p:nvPr>
        </p:nvSpPr>
        <p:spPr>
          <a:xfrm>
            <a:off x="3225800" y="1206500"/>
            <a:ext cx="5715000" cy="2070100"/>
          </a:xfrm>
        </p:spPr>
        <p:txBody>
          <a:bodyPr/>
          <a:lstStyle/>
          <a:p>
            <a:pPr marL="457200" indent="-457200" eaLnBrk="1" hangingPunct="1">
              <a:spcBef>
                <a:spcPct val="0"/>
              </a:spcBef>
              <a:buSzPct val="99000"/>
            </a:pPr>
            <a:r>
              <a:rPr lang="en-US" altLang="en-US"/>
              <a:t>Be thoughtful and deliberate</a:t>
            </a:r>
            <a:endParaRPr lang="en-US" altLang="en-US" sz="1400">
              <a:latin typeface="Arial" charset="0"/>
              <a:sym typeface="Arial" charset="0"/>
            </a:endParaRPr>
          </a:p>
          <a:p>
            <a:pPr marL="457200" indent="-457200" eaLnBrk="1" hangingPunct="1">
              <a:spcBef>
                <a:spcPts val="2400"/>
              </a:spcBef>
              <a:buSzPct val="99000"/>
            </a:pPr>
            <a:r>
              <a:rPr lang="en-US" altLang="en-US"/>
              <a:t>Leave your curriculum alone (for now)</a:t>
            </a:r>
            <a:endParaRPr lang="en-US" altLang="en-US" sz="1400">
              <a:latin typeface="Arial" charset="0"/>
              <a:sym typeface="Arial" charset="0"/>
            </a:endParaRPr>
          </a:p>
        </p:txBody>
      </p:sp>
      <p:sp>
        <p:nvSpPr>
          <p:cNvPr id="109572" name="Rectangle 3"/>
          <p:cNvSpPr>
            <a:spLocks/>
          </p:cNvSpPr>
          <p:nvPr/>
        </p:nvSpPr>
        <p:spPr bwMode="auto">
          <a:xfrm>
            <a:off x="3186113" y="6054725"/>
            <a:ext cx="5576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txBody>
          <a:bodyPr lIns="88900" tIns="88900" rIns="88900" bIns="88900"/>
          <a:lstStyle>
            <a:lvl1pPr>
              <a:spcBef>
                <a:spcPts val="600"/>
              </a:spcBef>
              <a:buClr>
                <a:srgbClr val="000000"/>
              </a:buClr>
              <a:buSzPct val="100000"/>
              <a:buFont typeface="Calibri" charset="0"/>
              <a:buChar char="•"/>
              <a:defRPr sz="3200">
                <a:solidFill>
                  <a:schemeClr val="tx1"/>
                </a:solidFill>
                <a:latin typeface="Calibri" charset="0"/>
                <a:ea typeface="ヒラギノ角ゴ ProN W3" charset="-128"/>
                <a:cs typeface="ヒラギノ角ゴ ProN W3" charset="-128"/>
                <a:sym typeface="Calibri" charset="0"/>
              </a:defRPr>
            </a:lvl1pPr>
            <a:lvl2pPr marL="723900" indent="-69850">
              <a:spcBef>
                <a:spcPts val="500"/>
              </a:spcBef>
              <a:buClr>
                <a:srgbClr val="000000"/>
              </a:buClr>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30300" indent="-76200">
              <a:spcBef>
                <a:spcPts val="400"/>
              </a:spcBef>
              <a:buClr>
                <a:srgbClr val="000000"/>
              </a:buClr>
              <a:buSzPct val="100000"/>
              <a:buFont typeface="Calibri" charset="0"/>
              <a:buChar char="•"/>
              <a:defRPr sz="2400">
                <a:solidFill>
                  <a:schemeClr val="tx1"/>
                </a:solidFill>
                <a:latin typeface="Calibri" charset="0"/>
                <a:ea typeface="ヒラギノ角ゴ ProN W3" charset="-128"/>
                <a:cs typeface="ヒラギノ角ゴ ProN W3" charset="-128"/>
                <a:sym typeface="Calibri" charset="0"/>
              </a:defRPr>
            </a:lvl3pPr>
            <a:lvl4pPr marL="15367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4pPr>
            <a:lvl5pPr marL="1993900" indent="-25400">
              <a:spcBef>
                <a:spcPts val="400"/>
              </a:spcBef>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5pPr>
            <a:lvl6pPr marL="24511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6pPr>
            <a:lvl7pPr marL="29083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7pPr>
            <a:lvl8pPr marL="33655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8pPr>
            <a:lvl9pPr marL="3822700" indent="-25400" eaLnBrk="0" fontAlgn="base" hangingPunct="0">
              <a:spcBef>
                <a:spcPts val="400"/>
              </a:spcBef>
              <a:spcAft>
                <a:spcPct val="0"/>
              </a:spcAft>
              <a:buClr>
                <a:srgbClr val="000000"/>
              </a:buClr>
              <a:buSzPct val="100000"/>
              <a:buFont typeface="Calibri" charset="0"/>
              <a:buChar char="»"/>
              <a:defRPr sz="20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1400">
                <a:latin typeface="Arial" charset="0"/>
                <a:ea typeface="Arial" charset="0"/>
                <a:cs typeface="Arial" charset="0"/>
                <a:sym typeface="Arial" charset="0"/>
              </a:rPr>
              <a:t>Ellen Ebert, OSPI Director of Science and from</a:t>
            </a:r>
            <a:br>
              <a:rPr lang="en-US" altLang="en-US" sz="1400">
                <a:latin typeface="Arial" charset="0"/>
                <a:ea typeface="Arial" charset="0"/>
                <a:cs typeface="Arial" charset="0"/>
                <a:sym typeface="Arial" charset="0"/>
              </a:rPr>
            </a:br>
            <a:r>
              <a:rPr lang="en-US" altLang="en-US" sz="1400">
                <a:latin typeface="Arial" charset="0"/>
                <a:ea typeface="Arial" charset="0"/>
                <a:cs typeface="Arial" charset="0"/>
                <a:sym typeface="Arial" charset="0"/>
              </a:rPr>
              <a:t>Stephen Pruitt, VP Achieve Inc. in charge of science standards</a:t>
            </a:r>
          </a:p>
        </p:txBody>
      </p:sp>
      <p:sp>
        <p:nvSpPr>
          <p:cNvPr id="109573" name="TextBox 2"/>
          <p:cNvSpPr txBox="1">
            <a:spLocks noChangeArrowheads="1"/>
          </p:cNvSpPr>
          <p:nvPr/>
        </p:nvSpPr>
        <p:spPr bwMode="auto">
          <a:xfrm>
            <a:off x="609600" y="3460750"/>
            <a:ext cx="8153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spcBef>
                <a:spcPts val="2400"/>
              </a:spcBef>
              <a:buSzPct val="99000"/>
              <a:buFont typeface="Arial" charset="0"/>
              <a:buChar char="•"/>
            </a:pPr>
            <a:r>
              <a:rPr lang="en-US" altLang="en-US" sz="3200">
                <a:latin typeface="Calibri" charset="0"/>
              </a:rPr>
              <a:t>Spend time learning the science and engineering practices and crosscutting concepts</a:t>
            </a:r>
            <a:endParaRPr lang="en-US" altLang="en-US" sz="3200">
              <a:latin typeface="Calibri" charset="0"/>
              <a:sym typeface="Arial" charset="0"/>
            </a:endParaRPr>
          </a:p>
          <a:p>
            <a:pPr eaLnBrk="1" hangingPunct="1">
              <a:spcBef>
                <a:spcPts val="2400"/>
              </a:spcBef>
              <a:buSzPct val="99000"/>
              <a:buFont typeface="Arial" charset="0"/>
              <a:buChar char="•"/>
            </a:pPr>
            <a:r>
              <a:rPr lang="en-US" altLang="en-US" sz="3200">
                <a:latin typeface="Calibri" charset="0"/>
              </a:rPr>
              <a:t>Pick one thing each year and do it well</a:t>
            </a:r>
          </a:p>
          <a:p>
            <a:pPr>
              <a:buFont typeface="Calibri" charset="0"/>
              <a:buAutoNum type="arabicPeriod"/>
            </a:pPr>
            <a:endParaRPr lang="en-US" altLang="en-US" sz="3200">
              <a:latin typeface="Calibri" charset="0"/>
            </a:endParaRPr>
          </a:p>
        </p:txBody>
      </p:sp>
    </p:spTree>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fld id="{CA01AFB3-9FCF-8F4F-B0BB-8ACE53D34FAA}" type="slidenum">
              <a:rPr lang="en-US" altLang="en-US" sz="900">
                <a:solidFill>
                  <a:srgbClr val="878787"/>
                </a:solidFill>
                <a:latin typeface="Calibri" charset="0"/>
                <a:ea typeface="Calibri" charset="0"/>
                <a:cs typeface="Calibri" charset="0"/>
                <a:sym typeface="Calibri" charset="0"/>
              </a:rPr>
              <a:pPr/>
              <a:t>15</a:t>
            </a:fld>
            <a:endParaRPr lang="en-US" altLang="en-US" sz="900">
              <a:solidFill>
                <a:srgbClr val="878787"/>
              </a:solidFill>
              <a:latin typeface="Calibri" charset="0"/>
              <a:ea typeface="Calibri" charset="0"/>
              <a:cs typeface="Calibri" charset="0"/>
              <a:sym typeface="Calibri" charset="0"/>
            </a:endParaRPr>
          </a:p>
        </p:txBody>
      </p:sp>
      <p:sp>
        <p:nvSpPr>
          <p:cNvPr id="111618" name="Rectangle 2"/>
          <p:cNvSpPr>
            <a:spLocks/>
          </p:cNvSpPr>
          <p:nvPr/>
        </p:nvSpPr>
        <p:spPr bwMode="auto">
          <a:xfrm>
            <a:off x="228600" y="4564063"/>
            <a:ext cx="8467725"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800"/>
              </a:spcBef>
              <a:buClr>
                <a:srgbClr val="000000"/>
              </a:buClr>
              <a:buSzPct val="100000"/>
              <a:buFont typeface="Arial" charset="0"/>
              <a:buChar char="•"/>
              <a:tabLst>
                <a:tab pos="1128713" algn="l"/>
              </a:tabLst>
              <a:defRPr sz="2800">
                <a:solidFill>
                  <a:schemeClr val="tx1"/>
                </a:solidFill>
                <a:latin typeface="Calibri" charset="0"/>
                <a:ea typeface="ヒラギノ角ゴ ProN W3" charset="-128"/>
                <a:cs typeface="ヒラギノ角ゴ ProN W3" charset="-128"/>
                <a:sym typeface="Calibri" charset="0"/>
              </a:defRPr>
            </a:lvl1pPr>
            <a:lvl2pPr marL="666750" indent="-285750">
              <a:spcBef>
                <a:spcPts val="700"/>
              </a:spcBef>
              <a:buClr>
                <a:srgbClr val="000000"/>
              </a:buClr>
              <a:buSzPct val="100000"/>
              <a:buFont typeface="Arial" charset="0"/>
              <a:buChar char="–"/>
              <a:tabLst>
                <a:tab pos="1128713" algn="l"/>
              </a:tabLst>
              <a:defRPr sz="2400">
                <a:solidFill>
                  <a:schemeClr val="tx1"/>
                </a:solidFill>
                <a:latin typeface="Calibri" charset="0"/>
                <a:ea typeface="ヒラギノ角ゴ ProN W3" charset="-128"/>
                <a:cs typeface="ヒラギノ角ゴ ProN W3" charset="-128"/>
                <a:sym typeface="Calibri" charset="0"/>
              </a:defRPr>
            </a:lvl2pPr>
            <a:lvl3pPr marL="1066800" indent="-228600">
              <a:spcBef>
                <a:spcPts val="600"/>
              </a:spcBef>
              <a:buClr>
                <a:srgbClr val="000000"/>
              </a:buClr>
              <a:buSzPct val="100000"/>
              <a:buFont typeface="Arial" charset="0"/>
              <a:buChar char="•"/>
              <a:tabLst>
                <a:tab pos="1128713" algn="l"/>
              </a:tabLst>
              <a:defRPr sz="2000">
                <a:solidFill>
                  <a:schemeClr val="tx1"/>
                </a:solidFill>
                <a:latin typeface="Calibri" charset="0"/>
                <a:ea typeface="ヒラギノ角ゴ ProN W3" charset="-128"/>
                <a:cs typeface="ヒラギノ角ゴ ProN W3" charset="-128"/>
                <a:sym typeface="Calibri" charset="0"/>
              </a:defRPr>
            </a:lvl3pPr>
            <a:lvl4pPr marL="1524000" indent="-228600">
              <a:spcBef>
                <a:spcPts val="500"/>
              </a:spcBef>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4pPr>
            <a:lvl5pPr marL="1981200" indent="-228600">
              <a:spcBef>
                <a:spcPts val="500"/>
              </a:spcBef>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5pPr>
            <a:lvl6pPr marL="24384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6pPr>
            <a:lvl7pPr marL="28956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7pPr>
            <a:lvl8pPr marL="33528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8pPr>
            <a:lvl9pPr marL="38100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9pPr>
          </a:lstStyle>
          <a:p>
            <a:pPr algn="ctr" eaLnBrk="1" hangingPunct="1">
              <a:spcBef>
                <a:spcPct val="0"/>
              </a:spcBef>
              <a:buClrTx/>
              <a:buSzTx/>
              <a:buFontTx/>
              <a:buNone/>
            </a:pPr>
            <a:r>
              <a:rPr lang="en-US" altLang="en-US" sz="3200">
                <a:ea typeface="Calibri" charset="0"/>
                <a:cs typeface="Calibri" charset="0"/>
              </a:rPr>
              <a:t>I can define crosscutting concepts and plan strategies to use them to improve student learning.</a:t>
            </a:r>
          </a:p>
          <a:p>
            <a:pPr algn="ctr" eaLnBrk="1" hangingPunct="1">
              <a:spcBef>
                <a:spcPct val="0"/>
              </a:spcBef>
              <a:buClrTx/>
              <a:buSzTx/>
              <a:buFontTx/>
              <a:buNone/>
            </a:pPr>
            <a:endParaRPr lang="en-US" altLang="en-US" sz="3200">
              <a:ea typeface="Calibri" charset="0"/>
              <a:cs typeface="Calibri" charset="0"/>
            </a:endParaRPr>
          </a:p>
        </p:txBody>
      </p:sp>
      <p:pic>
        <p:nvPicPr>
          <p:cNvPr id="11161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35623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txBox="1">
            <a:spLocks noChangeArrowheads="1"/>
          </p:cNvSpPr>
          <p:nvPr/>
        </p:nvSpPr>
        <p:spPr bwMode="auto">
          <a:xfrm>
            <a:off x="4225925" y="609600"/>
            <a:ext cx="4470400" cy="254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8100" tIns="38100" rIns="38100" bIns="38100"/>
          <a:lstStyle>
            <a:lvl1pPr marL="342900" indent="-342900" algn="l" rtl="0" eaLnBrk="0" fontAlgn="base" hangingPunct="0">
              <a:spcBef>
                <a:spcPts val="8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1pPr>
            <a:lvl2pPr marL="666750" indent="-285750" algn="l" rtl="0" eaLnBrk="0" fontAlgn="base" hangingPunct="0">
              <a:spcBef>
                <a:spcPts val="700"/>
              </a:spcBef>
              <a:spcAft>
                <a:spcPct val="0"/>
              </a:spcAft>
              <a:buClr>
                <a:srgbClr val="000000"/>
              </a:buClr>
              <a:buSzPct val="100000"/>
              <a:buFont typeface="Arial" charset="0"/>
              <a:buChar char="–"/>
              <a:defRPr sz="2400" kern="1200">
                <a:solidFill>
                  <a:schemeClr val="tx1"/>
                </a:solidFill>
                <a:latin typeface="+mn-lt"/>
                <a:ea typeface="+mn-ea"/>
                <a:cs typeface="+mn-cs"/>
                <a:sym typeface="Calibri" charset="0"/>
              </a:defRPr>
            </a:lvl2pPr>
            <a:lvl3pPr marL="1066800" indent="-228600" algn="l" rtl="0" eaLnBrk="0" fontAlgn="base" hangingPunct="0">
              <a:spcBef>
                <a:spcPts val="600"/>
              </a:spcBef>
              <a:spcAft>
                <a:spcPct val="0"/>
              </a:spcAft>
              <a:buClr>
                <a:srgbClr val="000000"/>
              </a:buClr>
              <a:buSzPct val="100000"/>
              <a:buFont typeface="Arial" charset="0"/>
              <a:buChar char="•"/>
              <a:defRPr sz="2000" kern="1200">
                <a:solidFill>
                  <a:schemeClr val="tx1"/>
                </a:solidFill>
                <a:latin typeface="+mn-lt"/>
                <a:ea typeface="+mn-ea"/>
                <a:cs typeface="+mn-cs"/>
                <a:sym typeface="Calibri" charset="0"/>
              </a:defRPr>
            </a:lvl3pPr>
            <a:lvl4pPr marL="1524000" indent="-228600" algn="l" rtl="0" eaLnBrk="0" fontAlgn="base" hangingPunct="0">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4pPr>
            <a:lvl5pPr marL="1981200" indent="-228600" algn="l" rtl="0" eaLnBrk="0" fontAlgn="base" hangingPunct="0">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eaLnBrk="1" hangingPunct="1">
              <a:spcBef>
                <a:spcPct val="0"/>
              </a:spcBef>
              <a:buFont typeface="Arial" charset="0"/>
              <a:buNone/>
              <a:defRPr/>
            </a:pPr>
            <a:r>
              <a:rPr lang="en-US" altLang="en-US" sz="3600" dirty="0" smtClean="0"/>
              <a:t>What are crosscutting concepts and how can they improve my instruction and student learning?</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p:txBody>
          <a:bodyPr/>
          <a:lstStyle/>
          <a:p>
            <a:pPr eaLnBrk="1" hangingPunct="1">
              <a:defRPr/>
            </a:pPr>
            <a:r>
              <a:rPr lang="en-US" altLang="en-US" smtClean="0"/>
              <a:t>Crosscutting Concepts</a:t>
            </a:r>
          </a:p>
        </p:txBody>
      </p:sp>
      <p:sp>
        <p:nvSpPr>
          <p:cNvPr id="55299" name="Rectangle 3"/>
          <p:cNvSpPr>
            <a:spLocks noGrp="1" noChangeArrowheads="1"/>
          </p:cNvSpPr>
          <p:nvPr>
            <p:ph type="body" idx="1"/>
          </p:nvPr>
        </p:nvSpPr>
        <p:spPr>
          <a:xfrm>
            <a:off x="152400" y="90488"/>
            <a:ext cx="8839200" cy="6615112"/>
          </a:xfrm>
          <a:solidFill>
            <a:srgbClr val="0070C0"/>
          </a:solidFill>
          <a:ln w="25400">
            <a:solidFill>
              <a:schemeClr val="tx1"/>
            </a:solidFill>
          </a:ln>
        </p:spPr>
        <p:txBody>
          <a:bodyPr/>
          <a:lstStyle/>
          <a:p>
            <a:pPr marL="406400" eaLnBrk="1" hangingPunct="1">
              <a:buClr>
                <a:srgbClr val="FFFFFF"/>
              </a:buClr>
            </a:pPr>
            <a:r>
              <a:rPr lang="en-US" altLang="en-US">
                <a:solidFill>
                  <a:srgbClr val="FFFFFF"/>
                </a:solidFill>
              </a:rPr>
              <a:t>Use the Say Something Protocol to discuss the Crosscutting Concepts.  </a:t>
            </a:r>
          </a:p>
          <a:p>
            <a:pPr marL="406400" eaLnBrk="1" hangingPunct="1">
              <a:buClr>
                <a:srgbClr val="FFFFFF"/>
              </a:buClr>
            </a:pPr>
            <a:r>
              <a:rPr lang="en-US" altLang="en-US">
                <a:solidFill>
                  <a:srgbClr val="FFFFFF"/>
                </a:solidFill>
              </a:rPr>
              <a:t>How can you use the Crosscutting Concepts at your grade level?  In your school?</a:t>
            </a:r>
          </a:p>
          <a:p>
            <a:pPr marL="406400" eaLnBrk="1" hangingPunct="1">
              <a:buClr>
                <a:srgbClr val="FFFFFF"/>
              </a:buClr>
              <a:buFont typeface="Calibri" charset="0"/>
              <a:buNone/>
            </a:pPr>
            <a:endParaRPr lang="en-US" altLang="en-US">
              <a:solidFill>
                <a:srgbClr val="FFFFFF"/>
              </a:solidFill>
            </a:endParaRPr>
          </a:p>
          <a:p>
            <a:pPr marL="406400" eaLnBrk="1" hangingPunct="1">
              <a:buClr>
                <a:srgbClr val="FFFFFF"/>
              </a:buClr>
              <a:buFont typeface="Calibri" charset="0"/>
              <a:buNone/>
            </a:pPr>
            <a:endParaRPr lang="en-US" altLang="en-US">
              <a:solidFill>
                <a:srgbClr val="FFFFFF"/>
              </a:solidFill>
            </a:endParaRPr>
          </a:p>
          <a:p>
            <a:pPr marL="406400" algn="ctr" eaLnBrk="1" hangingPunct="1">
              <a:buClr>
                <a:srgbClr val="FFFFFF"/>
              </a:buClr>
              <a:buFont typeface="Calibri" charset="0"/>
              <a:buNone/>
            </a:pPr>
            <a:r>
              <a:rPr lang="en-US" altLang="en-US" sz="6000">
                <a:solidFill>
                  <a:srgbClr val="FFFFFF"/>
                </a:solidFill>
              </a:rPr>
              <a:t>SAY SOMETHING!!!</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19488" y="0"/>
            <a:ext cx="45577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4" name="Rectangle 2"/>
          <p:cNvSpPr>
            <a:spLocks/>
          </p:cNvSpPr>
          <p:nvPr/>
        </p:nvSpPr>
        <p:spPr bwMode="auto">
          <a:xfrm>
            <a:off x="4953000" y="2590800"/>
            <a:ext cx="3124200"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1pPr>
            <a:lvl2pPr marL="742950" indent="-28575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43000" indent="-22860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3pPr>
            <a:lvl4pPr marL="1600200" indent="-22860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4pPr>
            <a:lvl5pPr marL="2057400" indent="-22860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5pPr>
            <a:lvl6pPr marL="25146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6pPr>
            <a:lvl7pPr marL="29718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7pPr>
            <a:lvl8pPr marL="34290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8pPr>
            <a:lvl9pPr marL="38862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9pPr>
          </a:lstStyle>
          <a:p>
            <a:pPr eaLnBrk="1" hangingPunct="1">
              <a:spcBef>
                <a:spcPts val="600"/>
              </a:spcBef>
              <a:buClr>
                <a:srgbClr val="FFFFFF"/>
              </a:buClr>
            </a:pPr>
            <a:r>
              <a:rPr lang="en-US" altLang="en-US" sz="1800">
                <a:solidFill>
                  <a:srgbClr val="FFFFFF"/>
                </a:solidFill>
                <a:latin typeface="Calibri Bold" charset="0"/>
                <a:ea typeface="Calibri Bold" charset="0"/>
                <a:cs typeface="Calibri Bold" charset="0"/>
                <a:sym typeface="Calibri Bold" charset="0"/>
              </a:rPr>
              <a:t>Deepen teachers’ math and science content and pedagogical content knowledge. </a:t>
            </a:r>
          </a:p>
          <a:p>
            <a:pPr eaLnBrk="1" hangingPunct="1">
              <a:spcBef>
                <a:spcPts val="600"/>
              </a:spcBef>
              <a:buClr>
                <a:srgbClr val="FFFFFF"/>
              </a:buClr>
            </a:pPr>
            <a:r>
              <a:rPr lang="en-US" altLang="en-US" sz="1800">
                <a:solidFill>
                  <a:srgbClr val="FFFFFF"/>
                </a:solidFill>
                <a:latin typeface="Calibri Bold" charset="0"/>
                <a:ea typeface="Calibri Bold" charset="0"/>
                <a:cs typeface="Calibri Bold" charset="0"/>
                <a:sym typeface="Calibri Bold" charset="0"/>
              </a:rPr>
              <a:t>Strengthen teachers’ ability to engage students in math and science practices everyday.</a:t>
            </a:r>
          </a:p>
          <a:p>
            <a:pPr eaLnBrk="1" hangingPunct="1">
              <a:spcBef>
                <a:spcPts val="600"/>
              </a:spcBef>
              <a:buClr>
                <a:srgbClr val="FFFFFF"/>
              </a:buClr>
            </a:pPr>
            <a:r>
              <a:rPr lang="en-US" altLang="en-US" sz="1800">
                <a:solidFill>
                  <a:srgbClr val="FFFFFF"/>
                </a:solidFill>
                <a:latin typeface="Calibri Bold" charset="0"/>
                <a:ea typeface="Calibri Bold" charset="0"/>
                <a:cs typeface="Calibri Bold" charset="0"/>
                <a:sym typeface="Calibri Bold" charset="0"/>
              </a:rPr>
              <a:t>Strengthen teachers’ ability to develop and implement learning experiences aligned with CCSS and NGSS.</a:t>
            </a:r>
          </a:p>
        </p:txBody>
      </p:sp>
      <p:sp>
        <p:nvSpPr>
          <p:cNvPr id="84995" name="Rectangle 3"/>
          <p:cNvSpPr>
            <a:spLocks/>
          </p:cNvSpPr>
          <p:nvPr/>
        </p:nvSpPr>
        <p:spPr bwMode="auto">
          <a:xfrm>
            <a:off x="-1828800" y="273050"/>
            <a:ext cx="70104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spAutoFit/>
          </a:bodyPr>
          <a:lstStyle>
            <a:lvl1pPr>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1pPr>
            <a:lvl2pPr marL="742950" indent="-28575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2pPr>
            <a:lvl3pPr marL="1143000" indent="-22860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3pPr>
            <a:lvl4pPr marL="1600200" indent="-22860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4pPr>
            <a:lvl5pPr marL="2057400" indent="-228600">
              <a:spcBef>
                <a:spcPts val="1700"/>
              </a:spcBef>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5pPr>
            <a:lvl6pPr marL="25146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6pPr>
            <a:lvl7pPr marL="29718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7pPr>
            <a:lvl8pPr marL="34290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8pPr>
            <a:lvl9pPr marL="3886200" indent="-228600" eaLnBrk="0" fontAlgn="base" hangingPunct="0">
              <a:spcBef>
                <a:spcPts val="1700"/>
              </a:spcBef>
              <a:spcAft>
                <a:spcPct val="0"/>
              </a:spcAft>
              <a:buSzPct val="100000"/>
              <a:buFont typeface="Calibri" charset="0"/>
              <a:buChar char="•"/>
              <a:defRPr sz="2800">
                <a:solidFill>
                  <a:schemeClr val="tx1"/>
                </a:solidFill>
                <a:latin typeface="Calibri" charset="0"/>
                <a:ea typeface="ヒラギノ角ゴ ProN W3" charset="-128"/>
                <a:cs typeface="ヒラギノ角ゴ ProN W3" charset="-128"/>
                <a:sym typeface="Calibri" charset="0"/>
              </a:defRPr>
            </a:lvl9pPr>
          </a:lstStyle>
          <a:p>
            <a:pPr algn="ctr" eaLnBrk="1" hangingPunct="1">
              <a:spcBef>
                <a:spcPct val="0"/>
              </a:spcBef>
              <a:buSzTx/>
              <a:buFontTx/>
              <a:buNone/>
            </a:pPr>
            <a:r>
              <a:rPr lang="en-US" altLang="en-US" sz="4800">
                <a:latin typeface="Calibri Bold" charset="0"/>
                <a:ea typeface="Calibri Bold" charset="0"/>
                <a:cs typeface="Calibri Bold" charset="0"/>
                <a:sym typeface="Calibri Bold" charset="0"/>
              </a:rPr>
              <a:t>SEISMIC </a:t>
            </a:r>
          </a:p>
          <a:p>
            <a:pPr algn="ctr" eaLnBrk="1" hangingPunct="1">
              <a:spcBef>
                <a:spcPct val="0"/>
              </a:spcBef>
              <a:buSzTx/>
              <a:buFontTx/>
              <a:buNone/>
            </a:pPr>
            <a:r>
              <a:rPr lang="en-US" altLang="en-US" sz="4800">
                <a:latin typeface="Calibri Bold" charset="0"/>
                <a:ea typeface="Calibri Bold" charset="0"/>
                <a:cs typeface="Calibri Bold" charset="0"/>
                <a:sym typeface="Calibri Bold" charset="0"/>
              </a:rPr>
              <a:t>Summer </a:t>
            </a:r>
          </a:p>
          <a:p>
            <a:pPr algn="ctr" eaLnBrk="1" hangingPunct="1">
              <a:spcBef>
                <a:spcPct val="0"/>
              </a:spcBef>
              <a:buSzTx/>
              <a:buFontTx/>
              <a:buNone/>
            </a:pPr>
            <a:r>
              <a:rPr lang="en-US" altLang="en-US" sz="4800">
                <a:latin typeface="Calibri Bold" charset="0"/>
                <a:ea typeface="Calibri Bold" charset="0"/>
                <a:cs typeface="Calibri Bold" charset="0"/>
                <a:sym typeface="Calibri Bold" charset="0"/>
              </a:rPr>
              <a:t>Academy</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73"/>
              </a:spcBef>
              <a:buSzPct val="100000"/>
              <a:buFont typeface="Arial" charset="0"/>
              <a:buChar char="•"/>
              <a:defRPr sz="3094">
                <a:solidFill>
                  <a:srgbClr val="010101"/>
                </a:solidFill>
                <a:latin typeface="Calibri" charset="0"/>
                <a:ea typeface="ヒラギノ角ゴ ProN W3" charset="-128"/>
                <a:sym typeface="Calibri" charset="0"/>
              </a:defRPr>
            </a:lvl1pPr>
            <a:lvl2pPr marL="522314" indent="-200890">
              <a:spcBef>
                <a:spcPts val="703"/>
              </a:spcBef>
              <a:buSzPct val="100000"/>
              <a:buFont typeface="Arial" charset="0"/>
              <a:buChar char="–"/>
              <a:defRPr sz="2672">
                <a:solidFill>
                  <a:srgbClr val="010101"/>
                </a:solidFill>
                <a:latin typeface="Calibri" charset="0"/>
                <a:ea typeface="ヒラギノ角ゴ ProN W3" charset="-128"/>
                <a:sym typeface="Calibri" charset="0"/>
              </a:defRPr>
            </a:lvl2pPr>
            <a:lvl3pPr marL="803561" indent="-160712">
              <a:spcBef>
                <a:spcPts val="562"/>
              </a:spcBef>
              <a:buSzPct val="100000"/>
              <a:buFont typeface="Arial" charset="0"/>
              <a:buChar char="•"/>
              <a:defRPr sz="2391">
                <a:solidFill>
                  <a:srgbClr val="010101"/>
                </a:solidFill>
                <a:latin typeface="Calibri" charset="0"/>
                <a:ea typeface="ヒラギノ角ゴ ProN W3" charset="-128"/>
                <a:sym typeface="Calibri" charset="0"/>
              </a:defRPr>
            </a:lvl3pPr>
            <a:lvl4pPr marL="1124987" indent="-160712">
              <a:spcBef>
                <a:spcPts val="492"/>
              </a:spcBef>
              <a:buSzPct val="100000"/>
              <a:buFont typeface="Arial" charset="0"/>
              <a:buChar char="–"/>
              <a:defRPr sz="1969">
                <a:solidFill>
                  <a:srgbClr val="010101"/>
                </a:solidFill>
                <a:latin typeface="Calibri" charset="0"/>
                <a:ea typeface="ヒラギノ角ゴ ProN W3" charset="-128"/>
                <a:sym typeface="Calibri" charset="0"/>
              </a:defRPr>
            </a:lvl4pPr>
            <a:lvl5pPr marL="1446410" indent="-160712">
              <a:spcBef>
                <a:spcPts val="492"/>
              </a:spcBef>
              <a:buSzPct val="100000"/>
              <a:buFont typeface="Arial" charset="0"/>
              <a:buChar char="»"/>
              <a:defRPr sz="1969">
                <a:solidFill>
                  <a:srgbClr val="010101"/>
                </a:solidFill>
                <a:latin typeface="Calibri" charset="0"/>
                <a:ea typeface="ヒラギノ角ゴ ProN W3" charset="-128"/>
                <a:sym typeface="Calibri" charset="0"/>
              </a:defRPr>
            </a:lvl5pPr>
            <a:lvl6pPr marL="1767835" indent="-160712"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6pPr>
            <a:lvl7pPr marL="2089259" indent="-160712"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7pPr>
            <a:lvl8pPr marL="2410684" indent="-160712"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8pPr>
            <a:lvl9pPr marL="2732107" indent="-160712"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9pPr>
          </a:lstStyle>
          <a:p>
            <a:pPr>
              <a:spcBef>
                <a:spcPct val="0"/>
              </a:spcBef>
              <a:buSzTx/>
              <a:buFontTx/>
              <a:buNone/>
              <a:defRPr/>
            </a:pPr>
            <a:fld id="{A226AD47-F175-1647-A2B3-C1C595EC3E3D}" type="slidenum">
              <a:rPr lang="en-US" altLang="en-US" sz="1125">
                <a:solidFill>
                  <a:schemeClr val="tx1"/>
                </a:solidFill>
                <a:ea typeface="ＭＳ Ｐゴシック" charset="-128"/>
              </a:rPr>
              <a:pPr>
                <a:spcBef>
                  <a:spcPct val="0"/>
                </a:spcBef>
                <a:buSzTx/>
                <a:buFontTx/>
                <a:buNone/>
                <a:defRPr/>
              </a:pPr>
              <a:t>3</a:t>
            </a:fld>
            <a:endParaRPr lang="en-US" altLang="en-US" sz="1125">
              <a:solidFill>
                <a:schemeClr val="tx1"/>
              </a:solidFill>
              <a:ea typeface="ＭＳ Ｐゴシック" charset="-128"/>
            </a:endParaRPr>
          </a:p>
        </p:txBody>
      </p:sp>
      <p:sp>
        <p:nvSpPr>
          <p:cNvPr id="63490" name="Rectangle 1"/>
          <p:cNvSpPr>
            <a:spLocks noGrp="1" noChangeArrowheads="1"/>
          </p:cNvSpPr>
          <p:nvPr>
            <p:ph type="title"/>
          </p:nvPr>
        </p:nvSpPr>
        <p:spPr>
          <a:xfrm>
            <a:off x="249238" y="149225"/>
            <a:ext cx="3938587" cy="1697038"/>
          </a:xfrm>
        </p:spPr>
        <p:txBody>
          <a:bodyPr rIns="116999"/>
          <a:lstStyle/>
          <a:p>
            <a:pPr eaLnBrk="1" hangingPunct="1"/>
            <a:endParaRPr lang="en-US" altLang="en-US"/>
          </a:p>
        </p:txBody>
      </p:sp>
      <p:sp>
        <p:nvSpPr>
          <p:cNvPr id="63491" name="Rectangle 2"/>
          <p:cNvSpPr>
            <a:spLocks noGrp="1" noChangeArrowheads="1"/>
          </p:cNvSpPr>
          <p:nvPr>
            <p:ph type="body" idx="1"/>
          </p:nvPr>
        </p:nvSpPr>
        <p:spPr>
          <a:xfrm>
            <a:off x="249238" y="392113"/>
            <a:ext cx="4510087" cy="5260975"/>
          </a:xfrm>
        </p:spPr>
        <p:txBody>
          <a:bodyPr rIns="116999"/>
          <a:lstStyle/>
          <a:p>
            <a:pPr eaLnBrk="1" hangingPunct="1"/>
            <a:endParaRPr lang="en-US" altLang="en-US"/>
          </a:p>
        </p:txBody>
      </p:sp>
      <p:sp>
        <p:nvSpPr>
          <p:cNvPr id="63493" name="Rectangle 4"/>
          <p:cNvSpPr>
            <a:spLocks/>
          </p:cNvSpPr>
          <p:nvPr/>
        </p:nvSpPr>
        <p:spPr bwMode="auto">
          <a:xfrm>
            <a:off x="5518150" y="160338"/>
            <a:ext cx="3482975"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ts val="1100"/>
              </a:spcBef>
              <a:buSzPct val="100000"/>
              <a:buFont typeface="Arial" charset="0"/>
              <a:buChar char="•"/>
              <a:defRPr sz="4400">
                <a:solidFill>
                  <a:srgbClr val="010101"/>
                </a:solidFill>
                <a:latin typeface="Calibri" charset="0"/>
                <a:ea typeface="ヒラギノ角ゴ ProN W3" charset="-128"/>
                <a:sym typeface="Calibri" charset="0"/>
              </a:defRPr>
            </a:lvl1pPr>
            <a:lvl2pPr marL="742950" indent="-285750">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43000" indent="-228600">
              <a:spcBef>
                <a:spcPts val="800"/>
              </a:spcBef>
              <a:buSzPct val="100000"/>
              <a:buFont typeface="Arial" charset="0"/>
              <a:buChar char="•"/>
              <a:defRPr sz="3400">
                <a:solidFill>
                  <a:srgbClr val="010101"/>
                </a:solidFill>
                <a:latin typeface="Calibri" charset="0"/>
                <a:ea typeface="ヒラギノ角ゴ ProN W3" charset="-128"/>
                <a:sym typeface="Calibri" charset="0"/>
              </a:defRPr>
            </a:lvl3pPr>
            <a:lvl4pPr marL="16002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574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146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718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290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862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Pausing</a:t>
            </a:r>
          </a:p>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Paraphrasing</a:t>
            </a:r>
          </a:p>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Posing Questions</a:t>
            </a:r>
          </a:p>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Putting ideas on the table</a:t>
            </a:r>
          </a:p>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Paying attention to self and others </a:t>
            </a:r>
          </a:p>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Presuming positive intentions</a:t>
            </a:r>
          </a:p>
          <a:p>
            <a:pPr eaLnBrk="1" hangingPunct="1">
              <a:spcBef>
                <a:spcPct val="0"/>
              </a:spcBef>
              <a:buClr>
                <a:srgbClr val="000000"/>
              </a:buClr>
              <a:buFont typeface="Calibri" charset="0"/>
              <a:buChar char="•"/>
              <a:defRPr/>
            </a:pPr>
            <a:r>
              <a:rPr lang="en-US" altLang="en-US" sz="3094" dirty="0">
                <a:solidFill>
                  <a:schemeClr val="bg1"/>
                </a:solidFill>
                <a:ea typeface="ＭＳ Ｐゴシック" charset="-128"/>
              </a:rPr>
              <a:t>Pursuing a balance between advocacy and inquiry</a:t>
            </a:r>
          </a:p>
        </p:txBody>
      </p:sp>
      <p:pic>
        <p:nvPicPr>
          <p:cNvPr id="8704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864375"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6"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77887" y="711199"/>
            <a:ext cx="7024688" cy="526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378450" y="6480175"/>
            <a:ext cx="3908425" cy="352425"/>
          </a:xfrm>
          <a:prstGeom prst="rect">
            <a:avLst/>
          </a:prstGeom>
          <a:noFill/>
        </p:spPr>
        <p:txBody>
          <a:bodyPr wrap="none">
            <a:spAutoFit/>
          </a:bodyPr>
          <a:lstStyle/>
          <a:p>
            <a:pPr eaLnBrk="1" hangingPunct="1">
              <a:defRPr/>
            </a:pPr>
            <a:r>
              <a:rPr lang="en-US" altLang="en-US" sz="844" dirty="0">
                <a:latin typeface="+mn-lt"/>
                <a:ea typeface="ＭＳ Ｐゴシック" charset="-128"/>
                <a:sym typeface="Helvetica" charset="0"/>
              </a:rPr>
              <a:t>Brand New Norms Sign/ Steve </a:t>
            </a:r>
            <a:r>
              <a:rPr lang="en-US" altLang="en-US" sz="844" dirty="0" err="1">
                <a:latin typeface="+mn-lt"/>
                <a:ea typeface="ＭＳ Ｐゴシック" charset="-128"/>
                <a:sym typeface="Helvetica" charset="0"/>
              </a:rPr>
              <a:t>Devol</a:t>
            </a:r>
            <a:r>
              <a:rPr lang="en-US" altLang="en-US" sz="844" dirty="0">
                <a:latin typeface="+mn-lt"/>
                <a:ea typeface="ＭＳ Ｐゴシック" charset="-128"/>
                <a:sym typeface="Helvetica" charset="0"/>
              </a:rPr>
              <a:t> https://</a:t>
            </a:r>
            <a:r>
              <a:rPr lang="en-US" altLang="en-US" sz="844" dirty="0" err="1">
                <a:latin typeface="+mn-lt"/>
                <a:ea typeface="ＭＳ Ｐゴシック" charset="-128"/>
                <a:sym typeface="Helvetica" charset="0"/>
              </a:rPr>
              <a:t>www.flickr.com</a:t>
            </a:r>
            <a:r>
              <a:rPr lang="en-US" altLang="en-US" sz="844" dirty="0">
                <a:latin typeface="+mn-lt"/>
                <a:ea typeface="ＭＳ Ｐゴシック" charset="-128"/>
                <a:sym typeface="Helvetica" charset="0"/>
              </a:rPr>
              <a:t>/photos/</a:t>
            </a:r>
            <a:r>
              <a:rPr lang="en-US" altLang="en-US" sz="844" dirty="0" err="1">
                <a:latin typeface="+mn-lt"/>
                <a:ea typeface="ＭＳ Ｐゴシック" charset="-128"/>
                <a:sym typeface="Helvetica" charset="0"/>
              </a:rPr>
              <a:t>stevedevol</a:t>
            </a:r>
            <a:r>
              <a:rPr lang="en-US" altLang="en-US" sz="844" dirty="0">
                <a:latin typeface="+mn-lt"/>
                <a:ea typeface="ＭＳ Ｐゴシック" charset="-128"/>
                <a:sym typeface="Helvetica" charset="0"/>
              </a:rPr>
              <a:t>/</a:t>
            </a:r>
          </a:p>
          <a:p>
            <a:pPr eaLnBrk="1" hangingPunct="1">
              <a:defRPr/>
            </a:pPr>
            <a:r>
              <a:rPr lang="en-US" altLang="en-US" sz="844" dirty="0">
                <a:latin typeface="+mn-lt"/>
                <a:ea typeface="ＭＳ Ｐゴシック" charset="-128"/>
                <a:sym typeface="Helvetica" charset="0"/>
              </a:rPr>
              <a:t>March 14, 2010/ Photo URL https://</a:t>
            </a:r>
            <a:r>
              <a:rPr lang="en-US" altLang="en-US" sz="844" dirty="0" err="1">
                <a:latin typeface="+mn-lt"/>
                <a:ea typeface="ＭＳ Ｐゴシック" charset="-128"/>
                <a:sym typeface="Helvetica" charset="0"/>
              </a:rPr>
              <a:t>www.flickr.com</a:t>
            </a:r>
            <a:r>
              <a:rPr lang="en-US" altLang="en-US" sz="844" dirty="0">
                <a:latin typeface="+mn-lt"/>
                <a:ea typeface="ＭＳ Ｐゴシック" charset="-128"/>
                <a:sym typeface="Helvetica" charset="0"/>
              </a:rPr>
              <a:t>/photos/</a:t>
            </a:r>
            <a:r>
              <a:rPr lang="en-US" altLang="en-US" sz="844" dirty="0" err="1">
                <a:latin typeface="+mn-lt"/>
                <a:ea typeface="ＭＳ Ｐゴシック" charset="-128"/>
                <a:sym typeface="Helvetica" charset="0"/>
              </a:rPr>
              <a:t>stevedevol</a:t>
            </a:r>
            <a:r>
              <a:rPr lang="en-US" altLang="en-US" sz="844" dirty="0">
                <a:latin typeface="+mn-lt"/>
                <a:ea typeface="ＭＳ Ｐゴシック" charset="-128"/>
                <a:sym typeface="Helvetica" charset="0"/>
              </a:rPr>
              <a:t>/4434122972</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725" y="-39688"/>
            <a:ext cx="9356725" cy="691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0" name="Rectangle 3"/>
          <p:cNvSpPr>
            <a:spLocks/>
          </p:cNvSpPr>
          <p:nvPr/>
        </p:nvSpPr>
        <p:spPr bwMode="auto">
          <a:xfrm>
            <a:off x="1703388" y="3240088"/>
            <a:ext cx="2036762" cy="2332037"/>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defRPr/>
            </a:pPr>
            <a:r>
              <a:rPr lang="en-US" altLang="en-US" sz="2531" dirty="0">
                <a:solidFill>
                  <a:schemeClr val="tx1"/>
                </a:solidFill>
                <a:latin typeface="Calibri" charset="0"/>
                <a:ea typeface="ＭＳ Ｐゴシック" charset="-128"/>
                <a:cs typeface="ＭＳ Ｐゴシック" charset="-128"/>
                <a:sym typeface="Calibri" charset="0"/>
              </a:rPr>
              <a:t>Effective Instruction and Improved Student Learning</a:t>
            </a:r>
          </a:p>
        </p:txBody>
      </p:sp>
      <p:sp>
        <p:nvSpPr>
          <p:cNvPr id="65540" name="Rectangle 4"/>
          <p:cNvSpPr>
            <a:spLocks/>
          </p:cNvSpPr>
          <p:nvPr/>
        </p:nvSpPr>
        <p:spPr bwMode="auto">
          <a:xfrm>
            <a:off x="1082675" y="1768475"/>
            <a:ext cx="1241425" cy="1173163"/>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defRPr/>
            </a:pPr>
            <a:r>
              <a:rPr lang="en-US" altLang="en-US" sz="1687" dirty="0">
                <a:solidFill>
                  <a:schemeClr val="tx1"/>
                </a:solidFill>
                <a:latin typeface="Calibri" charset="0"/>
                <a:ea typeface="ＭＳ Ｐゴシック" charset="-128"/>
                <a:sym typeface="Calibri" charset="0"/>
              </a:rPr>
              <a:t>Content and pedagogical content knowledge</a:t>
            </a:r>
          </a:p>
        </p:txBody>
      </p:sp>
      <p:sp>
        <p:nvSpPr>
          <p:cNvPr id="104452" name="Rectangle 5"/>
          <p:cNvSpPr>
            <a:spLocks/>
          </p:cNvSpPr>
          <p:nvPr/>
        </p:nvSpPr>
        <p:spPr bwMode="auto">
          <a:xfrm>
            <a:off x="4208463" y="3625850"/>
            <a:ext cx="1447800" cy="942975"/>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defRPr/>
            </a:pPr>
            <a:r>
              <a:rPr lang="en-US" altLang="en-US" sz="1969" dirty="0">
                <a:solidFill>
                  <a:schemeClr val="tx1"/>
                </a:solidFill>
                <a:latin typeface="Calibri" charset="0"/>
                <a:ea typeface="ＭＳ Ｐゴシック" charset="-128"/>
                <a:cs typeface="ＭＳ Ｐゴシック" charset="-128"/>
                <a:sym typeface="Calibri" charset="0"/>
              </a:rPr>
              <a:t>Professional Learning Communities</a:t>
            </a:r>
          </a:p>
        </p:txBody>
      </p:sp>
      <p:sp>
        <p:nvSpPr>
          <p:cNvPr id="104453" name="Rectangle 6"/>
          <p:cNvSpPr>
            <a:spLocks/>
          </p:cNvSpPr>
          <p:nvPr/>
        </p:nvSpPr>
        <p:spPr bwMode="auto">
          <a:xfrm>
            <a:off x="3673475" y="2146300"/>
            <a:ext cx="1116013" cy="303213"/>
          </a:xfrm>
          <a:prstGeom prst="rect">
            <a:avLst/>
          </a:prstGeom>
          <a:solidFill>
            <a:schemeClr val="bg1"/>
          </a:solidFill>
          <a:ln w="12700">
            <a:solidFill>
              <a:schemeClr val="tx1"/>
            </a:solidFill>
            <a:miter lim="800000"/>
            <a:headEnd/>
            <a:tailEnd/>
          </a:ln>
        </p:spPr>
        <p:txBody>
          <a:bodyPr wrap="none" lIns="0" tIns="0" rIns="0" bIns="0">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defRPr/>
            </a:pPr>
            <a:r>
              <a:rPr lang="en-US" altLang="en-US" sz="1969">
                <a:solidFill>
                  <a:schemeClr val="tx1"/>
                </a:solidFill>
                <a:latin typeface="Calibri" charset="0"/>
                <a:ea typeface="ＭＳ Ｐゴシック" charset="-128"/>
                <a:cs typeface="ＭＳ Ｐゴシック" charset="-128"/>
                <a:sym typeface="Calibri" charset="0"/>
              </a:rPr>
              <a:t>Leadership</a:t>
            </a:r>
          </a:p>
        </p:txBody>
      </p:sp>
      <p:sp>
        <p:nvSpPr>
          <p:cNvPr id="104454" name="Rectangle 7"/>
          <p:cNvSpPr>
            <a:spLocks/>
          </p:cNvSpPr>
          <p:nvPr/>
        </p:nvSpPr>
        <p:spPr bwMode="auto">
          <a:xfrm>
            <a:off x="6200775" y="3914775"/>
            <a:ext cx="1330325" cy="654050"/>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defRPr/>
            </a:pPr>
            <a:r>
              <a:rPr lang="en-US" altLang="en-US" sz="1969" dirty="0">
                <a:solidFill>
                  <a:schemeClr val="tx1"/>
                </a:solidFill>
                <a:latin typeface="Calibri" charset="0"/>
                <a:ea typeface="ＭＳ Ｐゴシック" charset="-128"/>
                <a:cs typeface="ＭＳ Ｐゴシック" charset="-128"/>
                <a:sym typeface="Calibri" charset="0"/>
              </a:rPr>
              <a:t>Educational Research</a:t>
            </a:r>
          </a:p>
        </p:txBody>
      </p:sp>
      <p:sp>
        <p:nvSpPr>
          <p:cNvPr id="104455" name="Rectangle 8"/>
          <p:cNvSpPr>
            <a:spLocks/>
          </p:cNvSpPr>
          <p:nvPr/>
        </p:nvSpPr>
        <p:spPr bwMode="auto">
          <a:xfrm>
            <a:off x="5656263" y="2020888"/>
            <a:ext cx="1362075" cy="758825"/>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defRPr/>
            </a:pPr>
            <a:r>
              <a:rPr lang="en-US" altLang="en-US" sz="1969" dirty="0">
                <a:solidFill>
                  <a:schemeClr val="tx1"/>
                </a:solidFill>
                <a:latin typeface="Calibri" charset="0"/>
                <a:ea typeface="ＭＳ Ｐゴシック" charset="-128"/>
                <a:cs typeface="ＭＳ Ｐゴシック" charset="-128"/>
                <a:sym typeface="Calibri" charset="0"/>
              </a:rPr>
              <a:t>Formative Assessment</a:t>
            </a:r>
          </a:p>
        </p:txBody>
      </p:sp>
      <p:sp>
        <p:nvSpPr>
          <p:cNvPr id="104456" name="Rectangle 9"/>
          <p:cNvSpPr>
            <a:spLocks/>
          </p:cNvSpPr>
          <p:nvPr/>
        </p:nvSpPr>
        <p:spPr bwMode="auto">
          <a:xfrm>
            <a:off x="307975" y="3419475"/>
            <a:ext cx="1133475" cy="1009650"/>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defRPr/>
            </a:pPr>
            <a:r>
              <a:rPr lang="en-US" altLang="en-US" sz="1969" dirty="0">
                <a:solidFill>
                  <a:schemeClr val="tx1"/>
                </a:solidFill>
                <a:latin typeface="Calibri" charset="0"/>
                <a:ea typeface="ＭＳ Ｐゴシック" charset="-128"/>
                <a:cs typeface="ＭＳ Ｐゴシック" charset="-128"/>
                <a:sym typeface="Calibri" charset="0"/>
              </a:rPr>
              <a:t>Fixed vs Growth Mindset</a:t>
            </a:r>
          </a:p>
        </p:txBody>
      </p:sp>
      <p:sp>
        <p:nvSpPr>
          <p:cNvPr id="12" name="Rectangle 2"/>
          <p:cNvSpPr>
            <a:spLocks/>
          </p:cNvSpPr>
          <p:nvPr/>
        </p:nvSpPr>
        <p:spPr bwMode="auto">
          <a:xfrm>
            <a:off x="604838" y="5702300"/>
            <a:ext cx="5840412" cy="698500"/>
          </a:xfrm>
          <a:prstGeom prst="rect">
            <a:avLst/>
          </a:prstGeom>
          <a:solidFill>
            <a:schemeClr val="bg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5062" dirty="0">
                <a:solidFill>
                  <a:schemeClr val="tx1"/>
                </a:solidFill>
                <a:latin typeface="Calibri" charset="0"/>
                <a:ea typeface="ＭＳ Ｐゴシック" charset="0"/>
                <a:cs typeface="Calibri" charset="0"/>
                <a:sym typeface="Calibri" charset="0"/>
              </a:rPr>
              <a:t>Common Beliefs</a:t>
            </a:r>
          </a:p>
        </p:txBody>
      </p:sp>
      <p:sp>
        <p:nvSpPr>
          <p:cNvPr id="104458" name="TextBox 3"/>
          <p:cNvSpPr txBox="1">
            <a:spLocks noChangeArrowheads="1"/>
          </p:cNvSpPr>
          <p:nvPr/>
        </p:nvSpPr>
        <p:spPr bwMode="auto">
          <a:xfrm>
            <a:off x="520700" y="6516688"/>
            <a:ext cx="65039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defRPr/>
            </a:pPr>
            <a:r>
              <a:rPr lang="en-US" altLang="en-US" sz="844">
                <a:solidFill>
                  <a:schemeClr val="bg1"/>
                </a:solidFill>
                <a:latin typeface="Calibri" charset="0"/>
                <a:ea typeface="ＭＳ Ｐゴシック" charset="-128"/>
                <a:cs typeface="ＭＳ Ｐゴシック" charset="-128"/>
                <a:sym typeface="Calibri" charset="0"/>
              </a:rPr>
              <a:t>Indian Rock Schoolhouse/ Daniel Case https://commons.wikimedia.org/wiki/User:Daniel_Case</a:t>
            </a:r>
          </a:p>
          <a:p>
            <a:pPr eaLnBrk="1" hangingPunct="1">
              <a:defRPr/>
            </a:pPr>
            <a:r>
              <a:rPr lang="en-US" altLang="en-US" sz="844">
                <a:solidFill>
                  <a:schemeClr val="bg1"/>
                </a:solidFill>
                <a:latin typeface="Calibri" charset="0"/>
                <a:ea typeface="ＭＳ Ｐゴシック" charset="-128"/>
                <a:cs typeface="ＭＳ Ｐゴシック" charset="-128"/>
                <a:sym typeface="Calibri" charset="0"/>
              </a:rPr>
              <a:t>October 18, 2008/ Photo URL https://en.wikipedia.org/wiki/Indian_Rock_Schoolhouse#/media/File:Indian_Rock_Schoolhouse,_Amenia,_NY.jpg</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925" y="0"/>
            <a:ext cx="9129713" cy="6846888"/>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fld id="{A5FB6AC0-E608-924C-8364-C008CC1A4958}" type="slidenum">
              <a:rPr lang="en-US" altLang="en-US" sz="1100">
                <a:solidFill>
                  <a:schemeClr val="tx1"/>
                </a:solidFill>
                <a:latin typeface="Calibri" charset="0"/>
                <a:ea typeface="Calibri" charset="0"/>
                <a:cs typeface="Calibri" charset="0"/>
                <a:sym typeface="Calibri" charset="0"/>
              </a:rPr>
              <a:pPr/>
              <a:t>6</a:t>
            </a:fld>
            <a:endParaRPr lang="en-US" altLang="en-US" sz="1100">
              <a:solidFill>
                <a:schemeClr val="tx1"/>
              </a:solidFill>
              <a:latin typeface="Calibri" charset="0"/>
              <a:ea typeface="Calibri" charset="0"/>
              <a:cs typeface="Calibri" charset="0"/>
              <a:sym typeface="Calibri" charset="0"/>
            </a:endParaRPr>
          </a:p>
        </p:txBody>
      </p:sp>
      <p:sp>
        <p:nvSpPr>
          <p:cNvPr id="93186" name="Rectangle 3"/>
          <p:cNvSpPr>
            <a:spLocks/>
          </p:cNvSpPr>
          <p:nvPr/>
        </p:nvSpPr>
        <p:spPr bwMode="auto">
          <a:xfrm>
            <a:off x="4762500" y="114300"/>
            <a:ext cx="40767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40" bIns="0"/>
          <a:lstStyle>
            <a:lvl1pPr marL="39688">
              <a:spcBef>
                <a:spcPts val="800"/>
              </a:spcBef>
              <a:buSzPct val="100000"/>
              <a:buFont typeface="Arial" charset="0"/>
              <a:buChar char="•"/>
              <a:defRPr sz="3000">
                <a:solidFill>
                  <a:srgbClr val="010101"/>
                </a:solidFill>
                <a:latin typeface="Calibri" charset="0"/>
                <a:ea typeface="ヒラギノ角ゴ ProN W3" charset="-128"/>
                <a:cs typeface="ヒラギノ角ゴ ProN W3" charset="-128"/>
                <a:sym typeface="Calibri" charset="0"/>
              </a:defRPr>
            </a:lvl1pPr>
            <a:lvl2pPr marL="731838" indent="-285750">
              <a:spcBef>
                <a:spcPts val="700"/>
              </a:spcBef>
              <a:buSzPct val="100000"/>
              <a:buFont typeface="Arial" charset="0"/>
              <a:buChar char="–"/>
              <a:defRPr sz="2600">
                <a:solidFill>
                  <a:srgbClr val="010101"/>
                </a:solidFill>
                <a:latin typeface="Calibri" charset="0"/>
                <a:ea typeface="ヒラギノ角ゴ ProN W3" charset="-128"/>
                <a:cs typeface="ヒラギノ角ゴ ProN W3" charset="-128"/>
                <a:sym typeface="Calibri" charset="0"/>
              </a:defRPr>
            </a:lvl2pPr>
            <a:lvl3pPr marL="1131888" indent="-228600">
              <a:spcBef>
                <a:spcPts val="600"/>
              </a:spcBef>
              <a:buSzPct val="100000"/>
              <a:buFont typeface="Arial" charset="0"/>
              <a:buChar char="•"/>
              <a:defRPr sz="2200">
                <a:solidFill>
                  <a:srgbClr val="010101"/>
                </a:solidFill>
                <a:latin typeface="Calibri" charset="0"/>
                <a:ea typeface="ヒラギノ角ゴ ProN W3" charset="-128"/>
                <a:cs typeface="ヒラギノ角ゴ ProN W3" charset="-128"/>
                <a:sym typeface="Calibri" charset="0"/>
              </a:defRPr>
            </a:lvl3pPr>
            <a:lvl4pPr marL="1589088" indent="-228600">
              <a:spcBef>
                <a:spcPts val="500"/>
              </a:spcBef>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4pPr>
            <a:lvl5pPr marL="2046288" indent="-228600">
              <a:spcBef>
                <a:spcPts val="500"/>
              </a:spcBef>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5pPr>
            <a:lvl6pPr marL="25034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6pPr>
            <a:lvl7pPr marL="29606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7pPr>
            <a:lvl8pPr marL="34178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8pPr>
            <a:lvl9pPr marL="38750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9pPr>
          </a:lstStyle>
          <a:p>
            <a:pPr algn="ctr" eaLnBrk="1" hangingPunct="1">
              <a:spcBef>
                <a:spcPct val="0"/>
              </a:spcBef>
              <a:buSzTx/>
              <a:buFontTx/>
              <a:buNone/>
            </a:pPr>
            <a:r>
              <a:rPr lang="en-US" altLang="en-US" sz="3200">
                <a:solidFill>
                  <a:srgbClr val="000000"/>
                </a:solidFill>
                <a:ea typeface="Calibri" charset="0"/>
                <a:cs typeface="Calibri" charset="0"/>
              </a:rPr>
              <a:t>In Order to Increase Student Ownership</a:t>
            </a:r>
          </a:p>
        </p:txBody>
      </p:sp>
      <p:pic>
        <p:nvPicPr>
          <p:cNvPr id="931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16400" cy="6858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pic>
      <p:sp>
        <p:nvSpPr>
          <p:cNvPr id="8" name="Rectangle 1"/>
          <p:cNvSpPr txBox="1">
            <a:spLocks noChangeArrowheads="1"/>
          </p:cNvSpPr>
          <p:nvPr/>
        </p:nvSpPr>
        <p:spPr bwMode="auto">
          <a:xfrm>
            <a:off x="4419600" y="1206500"/>
            <a:ext cx="4419600" cy="546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0" tIns="0" rIns="40640" bIns="0"/>
          <a:lstStyle>
            <a:lvl1pPr>
              <a:spcBef>
                <a:spcPts val="800"/>
              </a:spcBef>
              <a:buSzPct val="100000"/>
              <a:buFont typeface="Arial" charset="0"/>
              <a:buChar char="•"/>
              <a:defRPr sz="3000">
                <a:solidFill>
                  <a:srgbClr val="010101"/>
                </a:solidFill>
                <a:latin typeface="Calibri" charset="0"/>
                <a:ea typeface="ヒラギノ角ゴ ProN W3" charset="-128"/>
                <a:cs typeface="ヒラギノ角ゴ ProN W3" charset="-128"/>
                <a:sym typeface="Calibri" charset="0"/>
              </a:defRPr>
            </a:lvl1pPr>
            <a:lvl2pPr marL="731838" indent="-285750">
              <a:spcBef>
                <a:spcPts val="700"/>
              </a:spcBef>
              <a:buSzPct val="100000"/>
              <a:buFont typeface="Arial" charset="0"/>
              <a:buChar char="–"/>
              <a:defRPr sz="2600">
                <a:solidFill>
                  <a:srgbClr val="010101"/>
                </a:solidFill>
                <a:latin typeface="Calibri" charset="0"/>
                <a:ea typeface="ヒラギノ角ゴ ProN W3" charset="-128"/>
                <a:cs typeface="ヒラギノ角ゴ ProN W3" charset="-128"/>
                <a:sym typeface="Calibri" charset="0"/>
              </a:defRPr>
            </a:lvl2pPr>
            <a:lvl3pPr marL="1131888" indent="-228600">
              <a:spcBef>
                <a:spcPts val="600"/>
              </a:spcBef>
              <a:buSzPct val="100000"/>
              <a:buFont typeface="Arial" charset="0"/>
              <a:buChar char="•"/>
              <a:defRPr sz="2200">
                <a:solidFill>
                  <a:srgbClr val="010101"/>
                </a:solidFill>
                <a:latin typeface="Calibri" charset="0"/>
                <a:ea typeface="ヒラギノ角ゴ ProN W3" charset="-128"/>
                <a:cs typeface="ヒラギノ角ゴ ProN W3" charset="-128"/>
                <a:sym typeface="Calibri" charset="0"/>
              </a:defRPr>
            </a:lvl3pPr>
            <a:lvl4pPr marL="1589088" indent="-228600">
              <a:spcBef>
                <a:spcPts val="500"/>
              </a:spcBef>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4pPr>
            <a:lvl5pPr marL="2046288" indent="-228600">
              <a:spcBef>
                <a:spcPts val="500"/>
              </a:spcBef>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5pPr>
            <a:lvl6pPr marL="25034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6pPr>
            <a:lvl7pPr marL="29606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7pPr>
            <a:lvl8pPr marL="34178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8pPr>
            <a:lvl9pPr marL="3875088" indent="-228600" eaLnBrk="0" fontAlgn="base" hangingPunct="0">
              <a:spcBef>
                <a:spcPts val="500"/>
              </a:spcBef>
              <a:spcAft>
                <a:spcPct val="0"/>
              </a:spcAft>
              <a:buSzPct val="100000"/>
              <a:buFont typeface="Arial" charset="0"/>
              <a:buChar char="»"/>
              <a:defRPr>
                <a:solidFill>
                  <a:srgbClr val="010101"/>
                </a:solidFill>
                <a:latin typeface="Calibri" charset="0"/>
                <a:ea typeface="ヒラギノ角ゴ ProN W3" charset="-128"/>
                <a:cs typeface="ヒラギノ角ゴ ProN W3" charset="-128"/>
                <a:sym typeface="Calibri" charset="0"/>
              </a:defRPr>
            </a:lvl9pPr>
          </a:lstStyle>
          <a:p>
            <a:pPr eaLnBrk="1" hangingPunct="1">
              <a:spcBef>
                <a:spcPct val="0"/>
              </a:spcBef>
            </a:pPr>
            <a:r>
              <a:rPr lang="en-US" altLang="en-US" sz="2600">
                <a:solidFill>
                  <a:srgbClr val="000000"/>
                </a:solidFill>
              </a:rPr>
              <a:t>Share big ideas and learning targets </a:t>
            </a:r>
          </a:p>
          <a:p>
            <a:pPr eaLnBrk="1" hangingPunct="1">
              <a:spcBef>
                <a:spcPct val="0"/>
              </a:spcBef>
            </a:pPr>
            <a:r>
              <a:rPr lang="en-US" altLang="en-US" sz="2600"/>
              <a:t>Promote the belief that ability can be improved</a:t>
            </a:r>
          </a:p>
          <a:p>
            <a:pPr eaLnBrk="1" hangingPunct="1">
              <a:spcBef>
                <a:spcPct val="0"/>
              </a:spcBef>
            </a:pPr>
            <a:r>
              <a:rPr lang="en-US" altLang="en-US" sz="2600"/>
              <a:t>Make it more important for students to compare themselves with themselves, rather than others, in terms of achievement</a:t>
            </a:r>
          </a:p>
          <a:p>
            <a:pPr eaLnBrk="1" hangingPunct="1">
              <a:spcBef>
                <a:spcPct val="0"/>
              </a:spcBef>
            </a:pPr>
            <a:r>
              <a:rPr lang="en-US" altLang="en-US" sz="2600"/>
              <a:t>Provide feedback that identifies next steps for students</a:t>
            </a:r>
          </a:p>
          <a:p>
            <a:pPr eaLnBrk="1" hangingPunct="1">
              <a:spcBef>
                <a:spcPct val="0"/>
              </a:spcBef>
            </a:pPr>
            <a:r>
              <a:rPr lang="en-US" altLang="en-US" sz="2600">
                <a:latin typeface="Calibri Bold" charset="0"/>
                <a:ea typeface="Calibri Bold" charset="0"/>
                <a:cs typeface="Calibri Bold" charset="0"/>
                <a:sym typeface="Calibri Bold" charset="0"/>
              </a:rPr>
              <a:t>Use every opportunity to transfer control of the learning</a:t>
            </a:r>
            <a:endParaRPr lang="en-US" altLang="en-US" sz="2600">
              <a:latin typeface="Calibri Bold" charset="0"/>
              <a:ea typeface="ヒラギノ角ゴ ProN W6" charset="-128"/>
              <a:cs typeface="ヒラギノ角ゴ ProN W6" charset="-128"/>
              <a:sym typeface="Calibri Bold" charset="0"/>
            </a:endParaRPr>
          </a:p>
          <a:p>
            <a:pPr eaLnBrk="1" hangingPunct="1">
              <a:spcBef>
                <a:spcPct val="0"/>
              </a:spcBef>
              <a:buFont typeface="Arial" charset="0"/>
              <a:buNone/>
            </a:pPr>
            <a:endParaRPr lang="en-US" altLang="en-US" sz="2600">
              <a:latin typeface="Calibri Bold" charset="0"/>
              <a:ea typeface="ヒラギノ角ゴ ProN W6" charset="-128"/>
              <a:cs typeface="ヒラギノ角ゴ ProN W6" charset="-128"/>
              <a:sym typeface="Calibri Bold"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523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0463" y="-228600"/>
            <a:ext cx="11337926" cy="780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4" name="TextBox 7"/>
          <p:cNvSpPr txBox="1">
            <a:spLocks noChangeArrowheads="1"/>
          </p:cNvSpPr>
          <p:nvPr/>
        </p:nvSpPr>
        <p:spPr bwMode="auto">
          <a:xfrm>
            <a:off x="508000" y="4763"/>
            <a:ext cx="8001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a:r>
              <a:rPr lang="en-US" altLang="en-US" sz="3600">
                <a:solidFill>
                  <a:schemeClr val="bg1"/>
                </a:solidFill>
                <a:latin typeface="Calibri" charset="0"/>
                <a:ea typeface="Calibri" charset="0"/>
                <a:cs typeface="Calibri" charset="0"/>
              </a:rPr>
              <a:t>During your content sessions remember</a:t>
            </a:r>
          </a:p>
          <a:p>
            <a:pPr algn="ctr"/>
            <a:r>
              <a:rPr lang="en-US" altLang="en-US" sz="3600">
                <a:solidFill>
                  <a:schemeClr val="bg1"/>
                </a:solidFill>
                <a:latin typeface="Calibri" charset="0"/>
                <a:ea typeface="Calibri" charset="0"/>
                <a:cs typeface="Calibri" charset="0"/>
              </a:rPr>
              <a:t>what you said last year:</a:t>
            </a:r>
          </a:p>
        </p:txBody>
      </p:sp>
      <p:sp>
        <p:nvSpPr>
          <p:cNvPr id="95235" name="TextBox 10"/>
          <p:cNvSpPr txBox="1">
            <a:spLocks noChangeArrowheads="1"/>
          </p:cNvSpPr>
          <p:nvPr/>
        </p:nvSpPr>
        <p:spPr bwMode="auto">
          <a:xfrm>
            <a:off x="304800" y="2430463"/>
            <a:ext cx="274320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algn="ctr"/>
            <a:r>
              <a:rPr lang="en-US" altLang="en-US" sz="2400">
                <a:solidFill>
                  <a:schemeClr val="bg1"/>
                </a:solidFill>
                <a:latin typeface="Calibri" charset="0"/>
                <a:ea typeface="Calibri" charset="0"/>
                <a:cs typeface="Calibri" charset="0"/>
              </a:rPr>
              <a:t>The content sessions put me in the learner's seat, giving me perspective on the challenges and rewards my students will face.</a:t>
            </a:r>
          </a:p>
        </p:txBody>
      </p:sp>
      <p:sp>
        <p:nvSpPr>
          <p:cNvPr id="14" name="Rectangle 1"/>
          <p:cNvSpPr txBox="1">
            <a:spLocks noChangeArrowheads="1"/>
          </p:cNvSpPr>
          <p:nvPr/>
        </p:nvSpPr>
        <p:spPr bwMode="auto">
          <a:xfrm>
            <a:off x="5943600" y="2535238"/>
            <a:ext cx="3048000" cy="2265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0" tIns="0" rIns="0" bIns="0"/>
          <a:lstStyle>
            <a:lvl1pPr marL="8382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1pPr>
            <a:lvl2pPr marL="12827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2pPr>
            <a:lvl3pPr marL="17272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3pPr>
            <a:lvl4pPr marL="21717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4pPr>
            <a:lvl5pPr marL="2616200" indent="-571500" algn="l" rtl="0" eaLnBrk="0" fontAlgn="base" hangingPunct="0">
              <a:spcBef>
                <a:spcPts val="1700"/>
              </a:spcBef>
              <a:spcAft>
                <a:spcPct val="0"/>
              </a:spcAft>
              <a:buSzPct val="171000"/>
              <a:buFont typeface="Gill Sans" charset="0"/>
              <a:buChar char="•"/>
              <a:defRPr sz="28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eaLnBrk="1" hangingPunct="1">
              <a:spcBef>
                <a:spcPct val="0"/>
              </a:spcBef>
              <a:buFont typeface="Gill Sans" charset="0"/>
              <a:buNone/>
              <a:defRPr/>
            </a:pPr>
            <a:r>
              <a:rPr lang="en-US" altLang="en-US" sz="2400" dirty="0" smtClean="0">
                <a:solidFill>
                  <a:schemeClr val="bg1"/>
                </a:solidFill>
                <a:latin typeface="Calibri" charset="0"/>
                <a:ea typeface="Calibri" charset="0"/>
                <a:cs typeface="Calibri" charset="0"/>
              </a:rPr>
              <a:t>How it feels to struggle, to be confused, and what can be done to help learners break through to the new concept.</a:t>
            </a:r>
            <a:endParaRPr lang="en-US" altLang="en-US" sz="2400" dirty="0">
              <a:solidFill>
                <a:schemeClr val="bg1"/>
              </a:solidFill>
              <a:latin typeface="Calibri" charset="0"/>
              <a:ea typeface="Calibri" charset="0"/>
              <a:cs typeface="Calibri"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p:cNvSpPr>
          <p:nvPr/>
        </p:nvSpPr>
        <p:spPr bwMode="auto">
          <a:xfrm>
            <a:off x="5360988" y="3511550"/>
            <a:ext cx="3568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861"/>
              </a:spcBef>
              <a:defRPr/>
            </a:pPr>
            <a:r>
              <a:rPr lang="en-US" altLang="en-US" sz="3797" dirty="0">
                <a:solidFill>
                  <a:schemeClr val="tx1"/>
                </a:solidFill>
                <a:latin typeface="Calibri Bold" charset="0"/>
                <a:ea typeface="ＭＳ Ｐゴシック" charset="-128"/>
                <a:sym typeface="Calibri Bold" charset="0"/>
              </a:rPr>
              <a:t>Where am I now?</a:t>
            </a:r>
          </a:p>
        </p:txBody>
      </p:sp>
      <p:sp>
        <p:nvSpPr>
          <p:cNvPr id="57349" name="Rectangle 5"/>
          <p:cNvSpPr>
            <a:spLocks/>
          </p:cNvSpPr>
          <p:nvPr/>
        </p:nvSpPr>
        <p:spPr bwMode="auto">
          <a:xfrm>
            <a:off x="3784600" y="5684838"/>
            <a:ext cx="5108575"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861"/>
              </a:spcBef>
              <a:defRPr/>
            </a:pPr>
            <a:r>
              <a:rPr lang="en-US" altLang="en-US" sz="3797" dirty="0">
                <a:solidFill>
                  <a:schemeClr val="tx1"/>
                </a:solidFill>
                <a:latin typeface="Calibri Bold" charset="0"/>
                <a:ea typeface="ＭＳ Ｐゴシック" charset="-128"/>
                <a:sym typeface="Calibri Bold" charset="0"/>
              </a:rPr>
              <a:t>How do I close the gap? </a:t>
            </a:r>
          </a:p>
        </p:txBody>
      </p:sp>
      <p:pic>
        <p:nvPicPr>
          <p:cNvPr id="9728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1775" y="1336675"/>
            <a:ext cx="7983538" cy="434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
          <p:cNvSpPr>
            <a:spLocks/>
          </p:cNvSpPr>
          <p:nvPr/>
        </p:nvSpPr>
        <p:spPr bwMode="auto">
          <a:xfrm>
            <a:off x="5253038" y="1550988"/>
            <a:ext cx="3784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861"/>
              </a:spcBef>
              <a:defRPr/>
            </a:pPr>
            <a:r>
              <a:rPr lang="en-US" altLang="en-US" sz="3797" dirty="0">
                <a:solidFill>
                  <a:schemeClr val="tx1"/>
                </a:solidFill>
                <a:latin typeface="Calibri Bold" charset="0"/>
                <a:ea typeface="ＭＳ Ｐゴシック" charset="-128"/>
                <a:sym typeface="Calibri Bold" charset="0"/>
              </a:rPr>
              <a:t>Where am I going?</a:t>
            </a:r>
          </a:p>
        </p:txBody>
      </p:sp>
      <p:sp>
        <p:nvSpPr>
          <p:cNvPr id="3" name="TextBox 2"/>
          <p:cNvSpPr txBox="1"/>
          <p:nvPr/>
        </p:nvSpPr>
        <p:spPr>
          <a:xfrm>
            <a:off x="65088" y="261938"/>
            <a:ext cx="9026525" cy="741362"/>
          </a:xfrm>
          <a:prstGeom prst="rect">
            <a:avLst/>
          </a:prstGeom>
          <a:noFill/>
        </p:spPr>
        <p:txBody>
          <a:bodyPr wrap="none">
            <a:spAutoFit/>
          </a:bodyPr>
          <a:lstStyle/>
          <a:p>
            <a:pPr>
              <a:defRPr/>
            </a:pPr>
            <a:r>
              <a:rPr lang="en-US" sz="4219" b="1" dirty="0">
                <a:latin typeface="+mn-lt"/>
              </a:rPr>
              <a:t>Three Formative Assessment Questions</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lvl1pPr>
              <a:defRPr sz="4200">
                <a:solidFill>
                  <a:srgbClr val="000000"/>
                </a:solidFill>
                <a:latin typeface="Gill Sans" charset="0"/>
                <a:ea typeface="ヒラギノ角ゴ ProN W3" charset="-128"/>
                <a:cs typeface="ヒラギノ角ゴ ProN W3" charset="-128"/>
                <a:sym typeface="Gill Sans" charset="0"/>
              </a:defRPr>
            </a:lvl1pPr>
            <a:lvl2pPr marL="742950" indent="-285750">
              <a:defRPr sz="4200">
                <a:solidFill>
                  <a:srgbClr val="000000"/>
                </a:solidFill>
                <a:latin typeface="Gill Sans" charset="0"/>
                <a:ea typeface="ヒラギノ角ゴ ProN W3" charset="-128"/>
                <a:cs typeface="ヒラギノ角ゴ ProN W3" charset="-128"/>
                <a:sym typeface="Gill Sans" charset="0"/>
              </a:defRPr>
            </a:lvl2pPr>
            <a:lvl3pPr marL="1143000" indent="-228600">
              <a:defRPr sz="4200">
                <a:solidFill>
                  <a:srgbClr val="000000"/>
                </a:solidFill>
                <a:latin typeface="Gill Sans" charset="0"/>
                <a:ea typeface="ヒラギノ角ゴ ProN W3" charset="-128"/>
                <a:cs typeface="ヒラギノ角ゴ ProN W3" charset="-128"/>
                <a:sym typeface="Gill Sans" charset="0"/>
              </a:defRPr>
            </a:lvl3pPr>
            <a:lvl4pPr marL="1600200" indent="-228600">
              <a:defRPr sz="4200">
                <a:solidFill>
                  <a:srgbClr val="000000"/>
                </a:solidFill>
                <a:latin typeface="Gill Sans" charset="0"/>
                <a:ea typeface="ヒラギノ角ゴ ProN W3" charset="-128"/>
                <a:cs typeface="ヒラギノ角ゴ ProN W3" charset="-128"/>
                <a:sym typeface="Gill Sans" charset="0"/>
              </a:defRPr>
            </a:lvl4pPr>
            <a:lvl5pPr marL="2057400" indent="-228600">
              <a:defRPr sz="4200">
                <a:solidFill>
                  <a:srgbClr val="000000"/>
                </a:solidFill>
                <a:latin typeface="Gill Sans" charset="0"/>
                <a:ea typeface="ヒラギノ角ゴ ProN W3" charset="-128"/>
                <a:cs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fld id="{CA7C58BE-D30C-3040-86EC-D319BBA7CB6B}" type="slidenum">
              <a:rPr lang="en-US" altLang="en-US" sz="900">
                <a:solidFill>
                  <a:srgbClr val="878787"/>
                </a:solidFill>
                <a:latin typeface="Calibri" charset="0"/>
                <a:ea typeface="Calibri" charset="0"/>
                <a:cs typeface="Calibri" charset="0"/>
                <a:sym typeface="Calibri" charset="0"/>
              </a:rPr>
              <a:pPr/>
              <a:t>9</a:t>
            </a:fld>
            <a:endParaRPr lang="en-US" altLang="en-US" sz="900">
              <a:solidFill>
                <a:srgbClr val="878787"/>
              </a:solidFill>
              <a:latin typeface="Calibri" charset="0"/>
              <a:ea typeface="Calibri" charset="0"/>
              <a:cs typeface="Calibri" charset="0"/>
              <a:sym typeface="Calibri" charset="0"/>
            </a:endParaRPr>
          </a:p>
        </p:txBody>
      </p:sp>
      <p:sp>
        <p:nvSpPr>
          <p:cNvPr id="99330" name="Rectangle 2"/>
          <p:cNvSpPr>
            <a:spLocks/>
          </p:cNvSpPr>
          <p:nvPr/>
        </p:nvSpPr>
        <p:spPr bwMode="auto">
          <a:xfrm>
            <a:off x="4565650" y="3287713"/>
            <a:ext cx="35560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800"/>
              </a:spcBef>
              <a:buClr>
                <a:srgbClr val="000000"/>
              </a:buClr>
              <a:buSzPct val="100000"/>
              <a:buFont typeface="Arial" charset="0"/>
              <a:buChar char="•"/>
              <a:tabLst>
                <a:tab pos="1128713" algn="l"/>
              </a:tabLst>
              <a:defRPr sz="2800">
                <a:solidFill>
                  <a:schemeClr val="tx1"/>
                </a:solidFill>
                <a:latin typeface="Calibri" charset="0"/>
                <a:ea typeface="ヒラギノ角ゴ ProN W3" charset="-128"/>
                <a:cs typeface="ヒラギノ角ゴ ProN W3" charset="-128"/>
                <a:sym typeface="Calibri" charset="0"/>
              </a:defRPr>
            </a:lvl1pPr>
            <a:lvl2pPr marL="666750" indent="-285750">
              <a:spcBef>
                <a:spcPts val="700"/>
              </a:spcBef>
              <a:buClr>
                <a:srgbClr val="000000"/>
              </a:buClr>
              <a:buSzPct val="100000"/>
              <a:buFont typeface="Arial" charset="0"/>
              <a:buChar char="–"/>
              <a:tabLst>
                <a:tab pos="1128713" algn="l"/>
              </a:tabLst>
              <a:defRPr sz="2400">
                <a:solidFill>
                  <a:schemeClr val="tx1"/>
                </a:solidFill>
                <a:latin typeface="Calibri" charset="0"/>
                <a:ea typeface="ヒラギノ角ゴ ProN W3" charset="-128"/>
                <a:cs typeface="ヒラギノ角ゴ ProN W3" charset="-128"/>
                <a:sym typeface="Calibri" charset="0"/>
              </a:defRPr>
            </a:lvl2pPr>
            <a:lvl3pPr marL="1066800" indent="-228600">
              <a:spcBef>
                <a:spcPts val="600"/>
              </a:spcBef>
              <a:buClr>
                <a:srgbClr val="000000"/>
              </a:buClr>
              <a:buSzPct val="100000"/>
              <a:buFont typeface="Arial" charset="0"/>
              <a:buChar char="•"/>
              <a:tabLst>
                <a:tab pos="1128713" algn="l"/>
              </a:tabLst>
              <a:defRPr sz="2000">
                <a:solidFill>
                  <a:schemeClr val="tx1"/>
                </a:solidFill>
                <a:latin typeface="Calibri" charset="0"/>
                <a:ea typeface="ヒラギノ角ゴ ProN W3" charset="-128"/>
                <a:cs typeface="ヒラギノ角ゴ ProN W3" charset="-128"/>
                <a:sym typeface="Calibri" charset="0"/>
              </a:defRPr>
            </a:lvl3pPr>
            <a:lvl4pPr marL="1524000" indent="-228600">
              <a:spcBef>
                <a:spcPts val="500"/>
              </a:spcBef>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4pPr>
            <a:lvl5pPr marL="1981200" indent="-228600">
              <a:spcBef>
                <a:spcPts val="500"/>
              </a:spcBef>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5pPr>
            <a:lvl6pPr marL="24384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6pPr>
            <a:lvl7pPr marL="28956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7pPr>
            <a:lvl8pPr marL="33528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8pPr>
            <a:lvl9pPr marL="3810000" indent="-228600" eaLnBrk="0" fontAlgn="base" hangingPunct="0">
              <a:spcBef>
                <a:spcPts val="500"/>
              </a:spcBef>
              <a:spcAft>
                <a:spcPct val="0"/>
              </a:spcAft>
              <a:buClr>
                <a:srgbClr val="000000"/>
              </a:buClr>
              <a:buSzPct val="100000"/>
              <a:buFont typeface="Arial" charset="0"/>
              <a:buChar char="»"/>
              <a:tabLst>
                <a:tab pos="1128713" algn="l"/>
              </a:tabLst>
              <a:defRPr sz="1600">
                <a:solidFill>
                  <a:schemeClr val="tx1"/>
                </a:solidFill>
                <a:latin typeface="Calibri" charset="0"/>
                <a:ea typeface="ヒラギノ角ゴ ProN W3" charset="-128"/>
                <a:cs typeface="ヒラギノ角ゴ ProN W3" charset="-128"/>
                <a:sym typeface="Calibri" charset="0"/>
              </a:defRPr>
            </a:lvl9pPr>
          </a:lstStyle>
          <a:p>
            <a:pPr eaLnBrk="1" hangingPunct="1">
              <a:spcBef>
                <a:spcPct val="0"/>
              </a:spcBef>
              <a:buClrTx/>
              <a:buSzTx/>
              <a:buFontTx/>
              <a:buNone/>
            </a:pPr>
            <a:r>
              <a:rPr lang="en-US" altLang="en-US" sz="2400">
                <a:ea typeface="Calibri" charset="0"/>
                <a:cs typeface="Calibri" charset="0"/>
              </a:rPr>
              <a:t>I can define the different components of the NGSS and when those components should be implemented in my own classroom instruction.</a:t>
            </a:r>
          </a:p>
          <a:p>
            <a:pPr algn="ctr" eaLnBrk="1" hangingPunct="1">
              <a:spcBef>
                <a:spcPct val="0"/>
              </a:spcBef>
              <a:buClrTx/>
              <a:buSzTx/>
              <a:buFontTx/>
              <a:buNone/>
            </a:pPr>
            <a:endParaRPr lang="en-US" altLang="en-US" sz="2400">
              <a:ea typeface="Calibri" charset="0"/>
              <a:cs typeface="Calibri" charset="0"/>
            </a:endParaRPr>
          </a:p>
        </p:txBody>
      </p:sp>
      <p:pic>
        <p:nvPicPr>
          <p:cNvPr id="9933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685800"/>
            <a:ext cx="6259513"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txBox="1">
            <a:spLocks noChangeArrowheads="1"/>
          </p:cNvSpPr>
          <p:nvPr/>
        </p:nvSpPr>
        <p:spPr bwMode="auto">
          <a:xfrm>
            <a:off x="4565650" y="228600"/>
            <a:ext cx="4470400" cy="254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8100" tIns="38100" rIns="38100" bIns="38100"/>
          <a:lstStyle>
            <a:lvl1pPr marL="342900" indent="-342900" algn="l" rtl="0" eaLnBrk="0" fontAlgn="base" hangingPunct="0">
              <a:spcBef>
                <a:spcPts val="8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1pPr>
            <a:lvl2pPr marL="666750" indent="-285750" algn="l" rtl="0" eaLnBrk="0" fontAlgn="base" hangingPunct="0">
              <a:spcBef>
                <a:spcPts val="700"/>
              </a:spcBef>
              <a:spcAft>
                <a:spcPct val="0"/>
              </a:spcAft>
              <a:buClr>
                <a:srgbClr val="000000"/>
              </a:buClr>
              <a:buSzPct val="100000"/>
              <a:buFont typeface="Arial" charset="0"/>
              <a:buChar char="–"/>
              <a:defRPr sz="2400" kern="1200">
                <a:solidFill>
                  <a:schemeClr val="tx1"/>
                </a:solidFill>
                <a:latin typeface="+mn-lt"/>
                <a:ea typeface="+mn-ea"/>
                <a:cs typeface="+mn-cs"/>
                <a:sym typeface="Calibri" charset="0"/>
              </a:defRPr>
            </a:lvl2pPr>
            <a:lvl3pPr marL="1066800" indent="-228600" algn="l" rtl="0" eaLnBrk="0" fontAlgn="base" hangingPunct="0">
              <a:spcBef>
                <a:spcPts val="600"/>
              </a:spcBef>
              <a:spcAft>
                <a:spcPct val="0"/>
              </a:spcAft>
              <a:buClr>
                <a:srgbClr val="000000"/>
              </a:buClr>
              <a:buSzPct val="100000"/>
              <a:buFont typeface="Arial" charset="0"/>
              <a:buChar char="•"/>
              <a:defRPr sz="2000" kern="1200">
                <a:solidFill>
                  <a:schemeClr val="tx1"/>
                </a:solidFill>
                <a:latin typeface="+mn-lt"/>
                <a:ea typeface="+mn-ea"/>
                <a:cs typeface="+mn-cs"/>
                <a:sym typeface="Calibri" charset="0"/>
              </a:defRPr>
            </a:lvl3pPr>
            <a:lvl4pPr marL="1524000" indent="-228600" algn="l" rtl="0" eaLnBrk="0" fontAlgn="base" hangingPunct="0">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4pPr>
            <a:lvl5pPr marL="1981200" indent="-228600" algn="l" rtl="0" eaLnBrk="0" fontAlgn="base" hangingPunct="0">
              <a:spcBef>
                <a:spcPts val="500"/>
              </a:spcBef>
              <a:spcAft>
                <a:spcPct val="0"/>
              </a:spcAft>
              <a:buClr>
                <a:srgbClr val="000000"/>
              </a:buClr>
              <a:buSzPct val="100000"/>
              <a:buFont typeface="Arial" charset="0"/>
              <a:buChar char="»"/>
              <a:defRPr sz="1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eaLnBrk="1" hangingPunct="1">
              <a:spcBef>
                <a:spcPct val="0"/>
              </a:spcBef>
              <a:buFont typeface="Arial" charset="0"/>
              <a:buNone/>
              <a:defRPr/>
            </a:pPr>
            <a:r>
              <a:rPr lang="en-US" altLang="en-US" sz="3200" smtClean="0"/>
              <a:t>What is the structure of the NGSS?  How can I read it? What is Washington state’s implementation plan?</a:t>
            </a:r>
            <a:endParaRPr lang="en-US" altLang="en-US" sz="3200"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itle &amp; Bullets copy">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Default - Title Only copy">
  <a:themeElements>
    <a:clrScheme name="Default - Title Only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Only copy">
      <a:majorFont>
        <a:latin typeface="Calibri Light"/>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Only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Default - Title Slide">
  <a:themeElements>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Slid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Default - 1_Title and Content">
  <a:themeElements>
    <a:clrScheme name="Default - 1_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1_Title and Content">
      <a:majorFont>
        <a:latin typeface="Arial"/>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1_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Default - Title and Content copy 2">
  <a:themeElements>
    <a:clrScheme name="Default - Title and Content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copy 2">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and Content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copy 1">
  <a:themeElements>
    <a:clrScheme name="">
      <a:dk1>
        <a:srgbClr val="808080"/>
      </a:dk1>
      <a:lt1>
        <a:srgbClr val="FFFFFF"/>
      </a:lt1>
      <a:dk2>
        <a:srgbClr val="000000"/>
      </a:dk2>
      <a:lt2>
        <a:srgbClr val="000000"/>
      </a:lt2>
      <a:accent1>
        <a:srgbClr val="4F81BD"/>
      </a:accent1>
      <a:accent2>
        <a:srgbClr val="333399"/>
      </a:accent2>
      <a:accent3>
        <a:srgbClr val="AAAAAA"/>
      </a:accent3>
      <a:accent4>
        <a:srgbClr val="DADADA"/>
      </a:accent4>
      <a:accent5>
        <a:srgbClr val="B2C1DB"/>
      </a:accent5>
      <a:accent6>
        <a:srgbClr val="2D2D8A"/>
      </a:accent6>
      <a:hlink>
        <a:srgbClr val="009999"/>
      </a:hlink>
      <a:folHlink>
        <a:srgbClr val="99CC00"/>
      </a:folHlink>
    </a:clrScheme>
    <a:fontScheme name="Office Theme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Office Theme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fault - 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itle &amp; Bullets copy 2">
  <a:themeElements>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2">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efault - Title and Content copy 1">
  <a:themeElements>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Master #3">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Master #3">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Master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Default - Title and Content">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Default - Title Slide">
  <a:themeElements>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Slide">
      <a:majorFont>
        <a:latin typeface="Calibri Light"/>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ヒラギノ角ゴ ProN W3" charset="-128"/>
            <a:cs typeface="ヒラギノ角ゴ ProN W3" charset="-128"/>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TotalTime>
  <Pages>0</Pages>
  <Words>2208</Words>
  <Characters>0</Characters>
  <Application>Microsoft Macintosh PowerPoint</Application>
  <PresentationFormat>On-screen Show (4:3)</PresentationFormat>
  <Lines>0</Lines>
  <Paragraphs>195</Paragraphs>
  <Slides>16</Slides>
  <Notes>16</Notes>
  <HiddenSlides>0</HiddenSlides>
  <MMClips>0</MMClips>
  <ScaleCrop>false</ScaleCrop>
  <HeadingPairs>
    <vt:vector size="6" baseType="variant">
      <vt:variant>
        <vt:lpstr>Fonts Used</vt:lpstr>
      </vt:variant>
      <vt:variant>
        <vt:i4>13</vt:i4>
      </vt:variant>
      <vt:variant>
        <vt:lpstr>Theme</vt:lpstr>
      </vt:variant>
      <vt:variant>
        <vt:i4>13</vt:i4>
      </vt:variant>
      <vt:variant>
        <vt:lpstr>Slide Titles</vt:lpstr>
      </vt:variant>
      <vt:variant>
        <vt:i4>16</vt:i4>
      </vt:variant>
    </vt:vector>
  </HeadingPairs>
  <TitlesOfParts>
    <vt:vector size="42" baseType="lpstr">
      <vt:lpstr>Arial Bold</vt:lpstr>
      <vt:lpstr>Arial Italic</vt:lpstr>
      <vt:lpstr>Calibri</vt:lpstr>
      <vt:lpstr>Calibri Bold</vt:lpstr>
      <vt:lpstr>Calibri Italic</vt:lpstr>
      <vt:lpstr>Calibri Light</vt:lpstr>
      <vt:lpstr>Gill Sans</vt:lpstr>
      <vt:lpstr>Heiti SC Light</vt:lpstr>
      <vt:lpstr>Helvetica</vt:lpstr>
      <vt:lpstr>ＭＳ Ｐゴシック</vt:lpstr>
      <vt:lpstr>ヒラギノ角ゴ ProN W3</vt:lpstr>
      <vt:lpstr>ヒラギノ角ゴ ProN W6</vt:lpstr>
      <vt:lpstr>Arial</vt:lpstr>
      <vt:lpstr>Title &amp; Bullets copy</vt:lpstr>
      <vt:lpstr>Office Theme copy 1</vt:lpstr>
      <vt:lpstr>Default - Blank</vt:lpstr>
      <vt:lpstr>Title &amp; Bullets</vt:lpstr>
      <vt:lpstr>Title &amp; Bullets copy 2</vt:lpstr>
      <vt:lpstr>Default - Title and Content copy 1</vt:lpstr>
      <vt:lpstr>Master #3</vt:lpstr>
      <vt:lpstr>Default - Title and Content</vt:lpstr>
      <vt:lpstr>Default - Title Slide</vt:lpstr>
      <vt:lpstr>Default - Title Only copy</vt:lpstr>
      <vt:lpstr>Default - Title Slide</vt:lpstr>
      <vt:lpstr>Default - 1_Title and Content</vt:lpstr>
      <vt:lpstr>Default - Title and Content copy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Sage Advice</vt:lpstr>
      <vt:lpstr>PowerPoint Presentation</vt:lpstr>
      <vt:lpstr>Crosscutting Concepts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Principal Presentation</dc:title>
  <dc:subject/>
  <dc:creator/>
  <cp:keywords/>
  <dc:description/>
  <cp:lastModifiedBy>Microsoft Office User</cp:lastModifiedBy>
  <cp:revision>17</cp:revision>
  <dcterms:modified xsi:type="dcterms:W3CDTF">2016-01-25T02:36:59Z</dcterms:modified>
</cp:coreProperties>
</file>